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3E450D-4E85-4D19-8D47-4ABD5E6EAD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033633-07C4-4288-97DB-0BD13872DD44}">
      <dgm:prSet/>
      <dgm:spPr/>
      <dgm:t>
        <a:bodyPr/>
        <a:lstStyle/>
        <a:p>
          <a:r>
            <a:rPr lang="en-US"/>
            <a:t>Implement Role-Based Access Control (RBAC)</a:t>
          </a:r>
        </a:p>
      </dgm:t>
    </dgm:pt>
    <dgm:pt modelId="{D7A94FFC-20F3-41AF-AAB3-92C7ADCA8CFD}" type="parTrans" cxnId="{D621B625-6189-4C60-BA5D-CF6FD50509F7}">
      <dgm:prSet/>
      <dgm:spPr/>
      <dgm:t>
        <a:bodyPr/>
        <a:lstStyle/>
        <a:p>
          <a:endParaRPr lang="en-US"/>
        </a:p>
      </dgm:t>
    </dgm:pt>
    <dgm:pt modelId="{65A11E9D-FD12-4DFF-A7FC-D9AA4B169374}" type="sibTrans" cxnId="{D621B625-6189-4C60-BA5D-CF6FD50509F7}">
      <dgm:prSet/>
      <dgm:spPr/>
      <dgm:t>
        <a:bodyPr/>
        <a:lstStyle/>
        <a:p>
          <a:endParaRPr lang="en-US"/>
        </a:p>
      </dgm:t>
    </dgm:pt>
    <dgm:pt modelId="{69012592-DDBC-42A2-8A95-C213D74546BE}">
      <dgm:prSet/>
      <dgm:spPr/>
      <dgm:t>
        <a:bodyPr/>
        <a:lstStyle/>
        <a:p>
          <a:r>
            <a:rPr lang="en-US"/>
            <a:t>Enforce Two-factor authentication (2FA)</a:t>
          </a:r>
        </a:p>
      </dgm:t>
    </dgm:pt>
    <dgm:pt modelId="{E7A3429E-367B-42B7-819F-78923C1239BF}" type="parTrans" cxnId="{463307F5-A33A-46E5-8841-82AD46E28AA2}">
      <dgm:prSet/>
      <dgm:spPr/>
      <dgm:t>
        <a:bodyPr/>
        <a:lstStyle/>
        <a:p>
          <a:endParaRPr lang="en-US"/>
        </a:p>
      </dgm:t>
    </dgm:pt>
    <dgm:pt modelId="{627506F5-C3CC-4ABF-8B03-12708C49E915}" type="sibTrans" cxnId="{463307F5-A33A-46E5-8841-82AD46E28AA2}">
      <dgm:prSet/>
      <dgm:spPr/>
      <dgm:t>
        <a:bodyPr/>
        <a:lstStyle/>
        <a:p>
          <a:endParaRPr lang="en-US"/>
        </a:p>
      </dgm:t>
    </dgm:pt>
    <dgm:pt modelId="{8CA42084-FC4B-4BCA-99EB-11A1A28D352A}">
      <dgm:prSet/>
      <dgm:spPr/>
      <dgm:t>
        <a:bodyPr/>
        <a:lstStyle/>
        <a:p>
          <a:r>
            <a:rPr lang="en-US"/>
            <a:t>Regularly review and update user permissions</a:t>
          </a:r>
        </a:p>
      </dgm:t>
    </dgm:pt>
    <dgm:pt modelId="{7663AB5E-CE7B-4912-BE28-7D26FAA35DD1}" type="parTrans" cxnId="{DE2ED07E-AF6D-4F61-BBD5-94067DCB8783}">
      <dgm:prSet/>
      <dgm:spPr/>
      <dgm:t>
        <a:bodyPr/>
        <a:lstStyle/>
        <a:p>
          <a:endParaRPr lang="en-US"/>
        </a:p>
      </dgm:t>
    </dgm:pt>
    <dgm:pt modelId="{9634FCF9-E0C6-45DC-AAEE-5EECA9FDABBE}" type="sibTrans" cxnId="{DE2ED07E-AF6D-4F61-BBD5-94067DCB8783}">
      <dgm:prSet/>
      <dgm:spPr/>
      <dgm:t>
        <a:bodyPr/>
        <a:lstStyle/>
        <a:p>
          <a:endParaRPr lang="en-US"/>
        </a:p>
      </dgm:t>
    </dgm:pt>
    <dgm:pt modelId="{C6E782ED-C0D2-431C-9E7A-E1B9E0DF10A7}">
      <dgm:prSet/>
      <dgm:spPr/>
      <dgm:t>
        <a:bodyPr/>
        <a:lstStyle/>
        <a:p>
          <a:r>
            <a:rPr lang="en-US"/>
            <a:t>Enforce the principle of least privilege</a:t>
          </a:r>
        </a:p>
      </dgm:t>
    </dgm:pt>
    <dgm:pt modelId="{16C24446-E8A5-4546-8477-F886192F82DA}" type="parTrans" cxnId="{B04888B3-6799-435C-9C4A-EC5C183F8DDE}">
      <dgm:prSet/>
      <dgm:spPr/>
      <dgm:t>
        <a:bodyPr/>
        <a:lstStyle/>
        <a:p>
          <a:endParaRPr lang="en-US"/>
        </a:p>
      </dgm:t>
    </dgm:pt>
    <dgm:pt modelId="{599B5410-EAD1-4390-ABCC-FDD0216B8019}" type="sibTrans" cxnId="{B04888B3-6799-435C-9C4A-EC5C183F8DDE}">
      <dgm:prSet/>
      <dgm:spPr/>
      <dgm:t>
        <a:bodyPr/>
        <a:lstStyle/>
        <a:p>
          <a:endParaRPr lang="en-US"/>
        </a:p>
      </dgm:t>
    </dgm:pt>
    <dgm:pt modelId="{E80783E1-0CC1-4167-9308-D04BAC2764A2}" type="pres">
      <dgm:prSet presAssocID="{BC3E450D-4E85-4D19-8D47-4ABD5E6EADAF}" presName="root" presStyleCnt="0">
        <dgm:presLayoutVars>
          <dgm:dir/>
          <dgm:resizeHandles val="exact"/>
        </dgm:presLayoutVars>
      </dgm:prSet>
      <dgm:spPr/>
    </dgm:pt>
    <dgm:pt modelId="{941F08FE-727B-47EF-A8A3-835646DD8D8A}" type="pres">
      <dgm:prSet presAssocID="{F6033633-07C4-4288-97DB-0BD13872DD44}" presName="compNode" presStyleCnt="0"/>
      <dgm:spPr/>
    </dgm:pt>
    <dgm:pt modelId="{8A4DDF60-237D-4A21-BB4D-12A48901B521}" type="pres">
      <dgm:prSet presAssocID="{F6033633-07C4-4288-97DB-0BD13872DD44}" presName="bgRect" presStyleLbl="bgShp" presStyleIdx="0" presStyleCnt="4"/>
      <dgm:spPr/>
    </dgm:pt>
    <dgm:pt modelId="{F2CD7351-D3F9-402C-A875-3E1C2C1B0612}" type="pres">
      <dgm:prSet presAssocID="{F6033633-07C4-4288-97DB-0BD13872DD4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4180AC2-F28F-44C5-A637-AA8AF30742E9}" type="pres">
      <dgm:prSet presAssocID="{F6033633-07C4-4288-97DB-0BD13872DD44}" presName="spaceRect" presStyleCnt="0"/>
      <dgm:spPr/>
    </dgm:pt>
    <dgm:pt modelId="{E17F05B2-8924-4FFF-A35F-5B7D2E626FCD}" type="pres">
      <dgm:prSet presAssocID="{F6033633-07C4-4288-97DB-0BD13872DD44}" presName="parTx" presStyleLbl="revTx" presStyleIdx="0" presStyleCnt="4">
        <dgm:presLayoutVars>
          <dgm:chMax val="0"/>
          <dgm:chPref val="0"/>
        </dgm:presLayoutVars>
      </dgm:prSet>
      <dgm:spPr/>
    </dgm:pt>
    <dgm:pt modelId="{37C7A918-1250-43D4-81B1-120D800D6AF9}" type="pres">
      <dgm:prSet presAssocID="{65A11E9D-FD12-4DFF-A7FC-D9AA4B169374}" presName="sibTrans" presStyleCnt="0"/>
      <dgm:spPr/>
    </dgm:pt>
    <dgm:pt modelId="{873BE73C-CDB9-4692-B2FD-EF17A21DF1C2}" type="pres">
      <dgm:prSet presAssocID="{69012592-DDBC-42A2-8A95-C213D74546BE}" presName="compNode" presStyleCnt="0"/>
      <dgm:spPr/>
    </dgm:pt>
    <dgm:pt modelId="{A88F8A73-B483-4F98-A703-CFA7845D64A8}" type="pres">
      <dgm:prSet presAssocID="{69012592-DDBC-42A2-8A95-C213D74546BE}" presName="bgRect" presStyleLbl="bgShp" presStyleIdx="1" presStyleCnt="4"/>
      <dgm:spPr/>
    </dgm:pt>
    <dgm:pt modelId="{A52D7878-ABC8-4462-AB99-EA90D783E209}" type="pres">
      <dgm:prSet presAssocID="{69012592-DDBC-42A2-8A95-C213D74546B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FEF24C6-B905-4A16-BC8D-A8348583D70A}" type="pres">
      <dgm:prSet presAssocID="{69012592-DDBC-42A2-8A95-C213D74546BE}" presName="spaceRect" presStyleCnt="0"/>
      <dgm:spPr/>
    </dgm:pt>
    <dgm:pt modelId="{40B25E71-365D-4E98-96B1-989C5E29BA16}" type="pres">
      <dgm:prSet presAssocID="{69012592-DDBC-42A2-8A95-C213D74546BE}" presName="parTx" presStyleLbl="revTx" presStyleIdx="1" presStyleCnt="4">
        <dgm:presLayoutVars>
          <dgm:chMax val="0"/>
          <dgm:chPref val="0"/>
        </dgm:presLayoutVars>
      </dgm:prSet>
      <dgm:spPr/>
    </dgm:pt>
    <dgm:pt modelId="{32A27456-6273-4CBB-A846-08EA07DBD68E}" type="pres">
      <dgm:prSet presAssocID="{627506F5-C3CC-4ABF-8B03-12708C49E915}" presName="sibTrans" presStyleCnt="0"/>
      <dgm:spPr/>
    </dgm:pt>
    <dgm:pt modelId="{3D873B57-ADA6-4790-9657-03FF938C46CB}" type="pres">
      <dgm:prSet presAssocID="{8CA42084-FC4B-4BCA-99EB-11A1A28D352A}" presName="compNode" presStyleCnt="0"/>
      <dgm:spPr/>
    </dgm:pt>
    <dgm:pt modelId="{EBE8AEB9-6FD0-4E0E-A354-E39C67C40C37}" type="pres">
      <dgm:prSet presAssocID="{8CA42084-FC4B-4BCA-99EB-11A1A28D352A}" presName="bgRect" presStyleLbl="bgShp" presStyleIdx="2" presStyleCnt="4"/>
      <dgm:spPr/>
    </dgm:pt>
    <dgm:pt modelId="{4A799112-63F9-406C-B379-B2187EBD7A26}" type="pres">
      <dgm:prSet presAssocID="{8CA42084-FC4B-4BCA-99EB-11A1A28D352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F780C69-3611-43BB-B599-A951539CBEE5}" type="pres">
      <dgm:prSet presAssocID="{8CA42084-FC4B-4BCA-99EB-11A1A28D352A}" presName="spaceRect" presStyleCnt="0"/>
      <dgm:spPr/>
    </dgm:pt>
    <dgm:pt modelId="{96DD8E32-EFF2-4D3E-9F6A-45346B77B7CB}" type="pres">
      <dgm:prSet presAssocID="{8CA42084-FC4B-4BCA-99EB-11A1A28D352A}" presName="parTx" presStyleLbl="revTx" presStyleIdx="2" presStyleCnt="4">
        <dgm:presLayoutVars>
          <dgm:chMax val="0"/>
          <dgm:chPref val="0"/>
        </dgm:presLayoutVars>
      </dgm:prSet>
      <dgm:spPr/>
    </dgm:pt>
    <dgm:pt modelId="{BF5CDCCD-5AF3-41B0-8F99-7450A4D7204C}" type="pres">
      <dgm:prSet presAssocID="{9634FCF9-E0C6-45DC-AAEE-5EECA9FDABBE}" presName="sibTrans" presStyleCnt="0"/>
      <dgm:spPr/>
    </dgm:pt>
    <dgm:pt modelId="{5E0CC17B-15B2-4340-81A6-A187D4840922}" type="pres">
      <dgm:prSet presAssocID="{C6E782ED-C0D2-431C-9E7A-E1B9E0DF10A7}" presName="compNode" presStyleCnt="0"/>
      <dgm:spPr/>
    </dgm:pt>
    <dgm:pt modelId="{5FCC2C87-B02C-4BE1-84A0-44F9B489AE31}" type="pres">
      <dgm:prSet presAssocID="{C6E782ED-C0D2-431C-9E7A-E1B9E0DF10A7}" presName="bgRect" presStyleLbl="bgShp" presStyleIdx="3" presStyleCnt="4"/>
      <dgm:spPr/>
    </dgm:pt>
    <dgm:pt modelId="{34A80E20-9C40-481A-A104-692182B91CB4}" type="pres">
      <dgm:prSet presAssocID="{C6E782ED-C0D2-431C-9E7A-E1B9E0DF10A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43F26C3-01FB-436E-8B97-CD5C1F5CEE94}" type="pres">
      <dgm:prSet presAssocID="{C6E782ED-C0D2-431C-9E7A-E1B9E0DF10A7}" presName="spaceRect" presStyleCnt="0"/>
      <dgm:spPr/>
    </dgm:pt>
    <dgm:pt modelId="{4CE61663-F29C-448C-8B03-F2216D1634AE}" type="pres">
      <dgm:prSet presAssocID="{C6E782ED-C0D2-431C-9E7A-E1B9E0DF10A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621B625-6189-4C60-BA5D-CF6FD50509F7}" srcId="{BC3E450D-4E85-4D19-8D47-4ABD5E6EADAF}" destId="{F6033633-07C4-4288-97DB-0BD13872DD44}" srcOrd="0" destOrd="0" parTransId="{D7A94FFC-20F3-41AF-AAB3-92C7ADCA8CFD}" sibTransId="{65A11E9D-FD12-4DFF-A7FC-D9AA4B169374}"/>
    <dgm:cxn modelId="{2DC1C03C-798D-4649-8D8B-1F767C10A0AA}" type="presOf" srcId="{8CA42084-FC4B-4BCA-99EB-11A1A28D352A}" destId="{96DD8E32-EFF2-4D3E-9F6A-45346B77B7CB}" srcOrd="0" destOrd="0" presId="urn:microsoft.com/office/officeart/2018/2/layout/IconVerticalSolidList"/>
    <dgm:cxn modelId="{8A6A3252-372C-4D4F-96B2-DF9B848AD336}" type="presOf" srcId="{69012592-DDBC-42A2-8A95-C213D74546BE}" destId="{40B25E71-365D-4E98-96B1-989C5E29BA16}" srcOrd="0" destOrd="0" presId="urn:microsoft.com/office/officeart/2018/2/layout/IconVerticalSolidList"/>
    <dgm:cxn modelId="{DE2ED07E-AF6D-4F61-BBD5-94067DCB8783}" srcId="{BC3E450D-4E85-4D19-8D47-4ABD5E6EADAF}" destId="{8CA42084-FC4B-4BCA-99EB-11A1A28D352A}" srcOrd="2" destOrd="0" parTransId="{7663AB5E-CE7B-4912-BE28-7D26FAA35DD1}" sibTransId="{9634FCF9-E0C6-45DC-AAEE-5EECA9FDABBE}"/>
    <dgm:cxn modelId="{08056CAF-EC74-4B94-8D9F-D0CF7D23FFE4}" type="presOf" srcId="{F6033633-07C4-4288-97DB-0BD13872DD44}" destId="{E17F05B2-8924-4FFF-A35F-5B7D2E626FCD}" srcOrd="0" destOrd="0" presId="urn:microsoft.com/office/officeart/2018/2/layout/IconVerticalSolidList"/>
    <dgm:cxn modelId="{E16AFBB2-A41D-492E-AEC3-A04AB5FD0D82}" type="presOf" srcId="{BC3E450D-4E85-4D19-8D47-4ABD5E6EADAF}" destId="{E80783E1-0CC1-4167-9308-D04BAC2764A2}" srcOrd="0" destOrd="0" presId="urn:microsoft.com/office/officeart/2018/2/layout/IconVerticalSolidList"/>
    <dgm:cxn modelId="{B04888B3-6799-435C-9C4A-EC5C183F8DDE}" srcId="{BC3E450D-4E85-4D19-8D47-4ABD5E6EADAF}" destId="{C6E782ED-C0D2-431C-9E7A-E1B9E0DF10A7}" srcOrd="3" destOrd="0" parTransId="{16C24446-E8A5-4546-8477-F886192F82DA}" sibTransId="{599B5410-EAD1-4390-ABCC-FDD0216B8019}"/>
    <dgm:cxn modelId="{B409F5C4-07CE-46C8-A775-3B8A12F25A47}" type="presOf" srcId="{C6E782ED-C0D2-431C-9E7A-E1B9E0DF10A7}" destId="{4CE61663-F29C-448C-8B03-F2216D1634AE}" srcOrd="0" destOrd="0" presId="urn:microsoft.com/office/officeart/2018/2/layout/IconVerticalSolidList"/>
    <dgm:cxn modelId="{463307F5-A33A-46E5-8841-82AD46E28AA2}" srcId="{BC3E450D-4E85-4D19-8D47-4ABD5E6EADAF}" destId="{69012592-DDBC-42A2-8A95-C213D74546BE}" srcOrd="1" destOrd="0" parTransId="{E7A3429E-367B-42B7-819F-78923C1239BF}" sibTransId="{627506F5-C3CC-4ABF-8B03-12708C49E915}"/>
    <dgm:cxn modelId="{1D79043F-E86F-4C4A-857C-BBF602E7B20E}" type="presParOf" srcId="{E80783E1-0CC1-4167-9308-D04BAC2764A2}" destId="{941F08FE-727B-47EF-A8A3-835646DD8D8A}" srcOrd="0" destOrd="0" presId="urn:microsoft.com/office/officeart/2018/2/layout/IconVerticalSolidList"/>
    <dgm:cxn modelId="{7226DE3F-DF4F-41F5-9978-BBCFAAE34E4B}" type="presParOf" srcId="{941F08FE-727B-47EF-A8A3-835646DD8D8A}" destId="{8A4DDF60-237D-4A21-BB4D-12A48901B521}" srcOrd="0" destOrd="0" presId="urn:microsoft.com/office/officeart/2018/2/layout/IconVerticalSolidList"/>
    <dgm:cxn modelId="{7ED1B333-19A9-4C6A-89A8-F0D4A04D209E}" type="presParOf" srcId="{941F08FE-727B-47EF-A8A3-835646DD8D8A}" destId="{F2CD7351-D3F9-402C-A875-3E1C2C1B0612}" srcOrd="1" destOrd="0" presId="urn:microsoft.com/office/officeart/2018/2/layout/IconVerticalSolidList"/>
    <dgm:cxn modelId="{845D1C58-3EDE-41C0-AC1F-7DF420BD105B}" type="presParOf" srcId="{941F08FE-727B-47EF-A8A3-835646DD8D8A}" destId="{E4180AC2-F28F-44C5-A637-AA8AF30742E9}" srcOrd="2" destOrd="0" presId="urn:microsoft.com/office/officeart/2018/2/layout/IconVerticalSolidList"/>
    <dgm:cxn modelId="{5EE457AB-0A22-4C5F-9412-F2A08A12C8E8}" type="presParOf" srcId="{941F08FE-727B-47EF-A8A3-835646DD8D8A}" destId="{E17F05B2-8924-4FFF-A35F-5B7D2E626FCD}" srcOrd="3" destOrd="0" presId="urn:microsoft.com/office/officeart/2018/2/layout/IconVerticalSolidList"/>
    <dgm:cxn modelId="{4CCD78C6-EB00-4D3C-ABD5-E78F5FC1385B}" type="presParOf" srcId="{E80783E1-0CC1-4167-9308-D04BAC2764A2}" destId="{37C7A918-1250-43D4-81B1-120D800D6AF9}" srcOrd="1" destOrd="0" presId="urn:microsoft.com/office/officeart/2018/2/layout/IconVerticalSolidList"/>
    <dgm:cxn modelId="{854448E7-8258-4D59-902F-D28410B5A61A}" type="presParOf" srcId="{E80783E1-0CC1-4167-9308-D04BAC2764A2}" destId="{873BE73C-CDB9-4692-B2FD-EF17A21DF1C2}" srcOrd="2" destOrd="0" presId="urn:microsoft.com/office/officeart/2018/2/layout/IconVerticalSolidList"/>
    <dgm:cxn modelId="{B6B865EC-547E-4944-8A76-82515EF71885}" type="presParOf" srcId="{873BE73C-CDB9-4692-B2FD-EF17A21DF1C2}" destId="{A88F8A73-B483-4F98-A703-CFA7845D64A8}" srcOrd="0" destOrd="0" presId="urn:microsoft.com/office/officeart/2018/2/layout/IconVerticalSolidList"/>
    <dgm:cxn modelId="{7B24E537-49BA-407F-BF7E-BC7EC9304F12}" type="presParOf" srcId="{873BE73C-CDB9-4692-B2FD-EF17A21DF1C2}" destId="{A52D7878-ABC8-4462-AB99-EA90D783E209}" srcOrd="1" destOrd="0" presId="urn:microsoft.com/office/officeart/2018/2/layout/IconVerticalSolidList"/>
    <dgm:cxn modelId="{108FA2CC-ABB7-4516-8F04-9E40A1D59D6A}" type="presParOf" srcId="{873BE73C-CDB9-4692-B2FD-EF17A21DF1C2}" destId="{7FEF24C6-B905-4A16-BC8D-A8348583D70A}" srcOrd="2" destOrd="0" presId="urn:microsoft.com/office/officeart/2018/2/layout/IconVerticalSolidList"/>
    <dgm:cxn modelId="{74D4619F-7561-4B7C-8335-E8A0CC18D5E9}" type="presParOf" srcId="{873BE73C-CDB9-4692-B2FD-EF17A21DF1C2}" destId="{40B25E71-365D-4E98-96B1-989C5E29BA16}" srcOrd="3" destOrd="0" presId="urn:microsoft.com/office/officeart/2018/2/layout/IconVerticalSolidList"/>
    <dgm:cxn modelId="{763FB2D0-E726-4ECE-95A2-85B50A9B4747}" type="presParOf" srcId="{E80783E1-0CC1-4167-9308-D04BAC2764A2}" destId="{32A27456-6273-4CBB-A846-08EA07DBD68E}" srcOrd="3" destOrd="0" presId="urn:microsoft.com/office/officeart/2018/2/layout/IconVerticalSolidList"/>
    <dgm:cxn modelId="{24FF9D33-EAE6-4875-88AB-8566C2E23480}" type="presParOf" srcId="{E80783E1-0CC1-4167-9308-D04BAC2764A2}" destId="{3D873B57-ADA6-4790-9657-03FF938C46CB}" srcOrd="4" destOrd="0" presId="urn:microsoft.com/office/officeart/2018/2/layout/IconVerticalSolidList"/>
    <dgm:cxn modelId="{BAB3FDEC-66E6-424D-9C1C-129B98AD4A04}" type="presParOf" srcId="{3D873B57-ADA6-4790-9657-03FF938C46CB}" destId="{EBE8AEB9-6FD0-4E0E-A354-E39C67C40C37}" srcOrd="0" destOrd="0" presId="urn:microsoft.com/office/officeart/2018/2/layout/IconVerticalSolidList"/>
    <dgm:cxn modelId="{15C42EEB-B3B8-435E-8869-4E7DEE0EF523}" type="presParOf" srcId="{3D873B57-ADA6-4790-9657-03FF938C46CB}" destId="{4A799112-63F9-406C-B379-B2187EBD7A26}" srcOrd="1" destOrd="0" presId="urn:microsoft.com/office/officeart/2018/2/layout/IconVerticalSolidList"/>
    <dgm:cxn modelId="{643DD1F1-F16F-4650-BC76-5F38E62E7D12}" type="presParOf" srcId="{3D873B57-ADA6-4790-9657-03FF938C46CB}" destId="{BF780C69-3611-43BB-B599-A951539CBEE5}" srcOrd="2" destOrd="0" presId="urn:microsoft.com/office/officeart/2018/2/layout/IconVerticalSolidList"/>
    <dgm:cxn modelId="{2B4D1E40-71E0-4B7E-A971-F98DFF54E48A}" type="presParOf" srcId="{3D873B57-ADA6-4790-9657-03FF938C46CB}" destId="{96DD8E32-EFF2-4D3E-9F6A-45346B77B7CB}" srcOrd="3" destOrd="0" presId="urn:microsoft.com/office/officeart/2018/2/layout/IconVerticalSolidList"/>
    <dgm:cxn modelId="{E7833B8F-2F66-49F3-9AEE-8BE94D0ACDA4}" type="presParOf" srcId="{E80783E1-0CC1-4167-9308-D04BAC2764A2}" destId="{BF5CDCCD-5AF3-41B0-8F99-7450A4D7204C}" srcOrd="5" destOrd="0" presId="urn:microsoft.com/office/officeart/2018/2/layout/IconVerticalSolidList"/>
    <dgm:cxn modelId="{FC6CD0B6-285F-4617-B0BA-75B92B041596}" type="presParOf" srcId="{E80783E1-0CC1-4167-9308-D04BAC2764A2}" destId="{5E0CC17B-15B2-4340-81A6-A187D4840922}" srcOrd="6" destOrd="0" presId="urn:microsoft.com/office/officeart/2018/2/layout/IconVerticalSolidList"/>
    <dgm:cxn modelId="{20FF267A-C263-4F6C-8751-2DB5E86821A7}" type="presParOf" srcId="{5E0CC17B-15B2-4340-81A6-A187D4840922}" destId="{5FCC2C87-B02C-4BE1-84A0-44F9B489AE31}" srcOrd="0" destOrd="0" presId="urn:microsoft.com/office/officeart/2018/2/layout/IconVerticalSolidList"/>
    <dgm:cxn modelId="{1FFBF15D-81BD-48C4-8CB7-3AFA5C789BAB}" type="presParOf" srcId="{5E0CC17B-15B2-4340-81A6-A187D4840922}" destId="{34A80E20-9C40-481A-A104-692182B91CB4}" srcOrd="1" destOrd="0" presId="urn:microsoft.com/office/officeart/2018/2/layout/IconVerticalSolidList"/>
    <dgm:cxn modelId="{F893AED8-3978-4216-97CA-6120035FE5F1}" type="presParOf" srcId="{5E0CC17B-15B2-4340-81A6-A187D4840922}" destId="{F43F26C3-01FB-436E-8B97-CD5C1F5CEE94}" srcOrd="2" destOrd="0" presId="urn:microsoft.com/office/officeart/2018/2/layout/IconVerticalSolidList"/>
    <dgm:cxn modelId="{7BFAC380-209B-47BC-8592-F42ECC408EC0}" type="presParOf" srcId="{5E0CC17B-15B2-4340-81A6-A187D4840922}" destId="{4CE61663-F29C-448C-8B03-F2216D1634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57F89-1BE2-449D-AB46-59427D86B1D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801135D-E228-4294-8843-9D3DBEB6F1DB}">
      <dgm:prSet/>
      <dgm:spPr/>
      <dgm:t>
        <a:bodyPr/>
        <a:lstStyle/>
        <a:p>
          <a:r>
            <a:rPr lang="en-US"/>
            <a:t>Establish clear, comprehensive security policies</a:t>
          </a:r>
        </a:p>
      </dgm:t>
    </dgm:pt>
    <dgm:pt modelId="{34ECE9D7-16C3-4408-8CD5-E2550D22FF77}" type="parTrans" cxnId="{3E7E7178-23BF-412D-9940-315CE10B2F2B}">
      <dgm:prSet/>
      <dgm:spPr/>
      <dgm:t>
        <a:bodyPr/>
        <a:lstStyle/>
        <a:p>
          <a:endParaRPr lang="en-US"/>
        </a:p>
      </dgm:t>
    </dgm:pt>
    <dgm:pt modelId="{384F2CA5-02FC-40BE-BAB0-1F0189DF4B5C}" type="sibTrans" cxnId="{3E7E7178-23BF-412D-9940-315CE10B2F2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B655017-F4F8-4E89-9975-74DD5D3C1A13}">
      <dgm:prSet/>
      <dgm:spPr/>
      <dgm:t>
        <a:bodyPr/>
        <a:lstStyle/>
        <a:p>
          <a:r>
            <a:rPr lang="en-US"/>
            <a:t>Cover code review processes and vulnerability handling</a:t>
          </a:r>
        </a:p>
      </dgm:t>
    </dgm:pt>
    <dgm:pt modelId="{5271CC10-58DB-4616-B9EB-ADE4657E9C4B}" type="parTrans" cxnId="{A365621A-B12E-4B61-9A49-C49664B5110C}">
      <dgm:prSet/>
      <dgm:spPr/>
      <dgm:t>
        <a:bodyPr/>
        <a:lstStyle/>
        <a:p>
          <a:endParaRPr lang="en-US"/>
        </a:p>
      </dgm:t>
    </dgm:pt>
    <dgm:pt modelId="{D2B17BC0-E377-47F0-9FBA-BA30D0C3935B}" type="sibTrans" cxnId="{A365621A-B12E-4B61-9A49-C49664B5110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BEEBC2A-386B-461C-8315-CCA738140106}">
      <dgm:prSet/>
      <dgm:spPr/>
      <dgm:t>
        <a:bodyPr/>
        <a:lstStyle/>
        <a:p>
          <a:r>
            <a:rPr lang="en-US"/>
            <a:t>Provide documentation and training on secure coding practices</a:t>
          </a:r>
        </a:p>
      </dgm:t>
    </dgm:pt>
    <dgm:pt modelId="{F14067E6-5764-4721-AFA3-8FADD4F039C9}" type="parTrans" cxnId="{21DCBE2A-404B-4FBD-BBCF-55B3F33048E0}">
      <dgm:prSet/>
      <dgm:spPr/>
      <dgm:t>
        <a:bodyPr/>
        <a:lstStyle/>
        <a:p>
          <a:endParaRPr lang="en-US"/>
        </a:p>
      </dgm:t>
    </dgm:pt>
    <dgm:pt modelId="{6814CC48-5FEC-4F52-B79A-A5C6A7CA1C06}" type="sibTrans" cxnId="{21DCBE2A-404B-4FBD-BBCF-55B3F33048E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9AA07F19-7A98-4536-AB39-0115E52C5441}">
      <dgm:prSet/>
      <dgm:spPr/>
      <dgm:t>
        <a:bodyPr/>
        <a:lstStyle/>
        <a:p>
          <a:r>
            <a:rPr lang="en-US"/>
            <a:t>Regularly update policies to address new threats</a:t>
          </a:r>
        </a:p>
      </dgm:t>
    </dgm:pt>
    <dgm:pt modelId="{21C13ABE-33EF-4F1A-9833-206C8EE7F350}" type="parTrans" cxnId="{79C23EDB-A133-466A-BD3B-2500B5163545}">
      <dgm:prSet/>
      <dgm:spPr/>
      <dgm:t>
        <a:bodyPr/>
        <a:lstStyle/>
        <a:p>
          <a:endParaRPr lang="en-US"/>
        </a:p>
      </dgm:t>
    </dgm:pt>
    <dgm:pt modelId="{8E9742BB-0844-4CA9-8370-3191501DDFD4}" type="sibTrans" cxnId="{79C23EDB-A133-466A-BD3B-2500B5163545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BD50016D-4194-4035-9808-EC4B4EB6392B}" type="pres">
      <dgm:prSet presAssocID="{12357F89-1BE2-449D-AB46-59427D86B1DE}" presName="Name0" presStyleCnt="0">
        <dgm:presLayoutVars>
          <dgm:animLvl val="lvl"/>
          <dgm:resizeHandles val="exact"/>
        </dgm:presLayoutVars>
      </dgm:prSet>
      <dgm:spPr/>
    </dgm:pt>
    <dgm:pt modelId="{74FF9447-F2EB-4657-98CD-8C98FF51FFA9}" type="pres">
      <dgm:prSet presAssocID="{E801135D-E228-4294-8843-9D3DBEB6F1DB}" presName="compositeNode" presStyleCnt="0">
        <dgm:presLayoutVars>
          <dgm:bulletEnabled val="1"/>
        </dgm:presLayoutVars>
      </dgm:prSet>
      <dgm:spPr/>
    </dgm:pt>
    <dgm:pt modelId="{182E7C24-FC47-4088-8AFB-AE4D20B86E4D}" type="pres">
      <dgm:prSet presAssocID="{E801135D-E228-4294-8843-9D3DBEB6F1DB}" presName="bgRect" presStyleLbl="alignNode1" presStyleIdx="0" presStyleCnt="4"/>
      <dgm:spPr/>
    </dgm:pt>
    <dgm:pt modelId="{0EEC0B70-0500-478D-B98C-7D3D9AE81819}" type="pres">
      <dgm:prSet presAssocID="{384F2CA5-02FC-40BE-BAB0-1F0189DF4B5C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6F98457-9D99-46A0-BAF8-FEEBF6D9547C}" type="pres">
      <dgm:prSet presAssocID="{E801135D-E228-4294-8843-9D3DBEB6F1DB}" presName="nodeRect" presStyleLbl="alignNode1" presStyleIdx="0" presStyleCnt="4">
        <dgm:presLayoutVars>
          <dgm:bulletEnabled val="1"/>
        </dgm:presLayoutVars>
      </dgm:prSet>
      <dgm:spPr/>
    </dgm:pt>
    <dgm:pt modelId="{0EBF683F-2044-4F41-B4B2-D48DBB8D1D2A}" type="pres">
      <dgm:prSet presAssocID="{384F2CA5-02FC-40BE-BAB0-1F0189DF4B5C}" presName="sibTrans" presStyleCnt="0"/>
      <dgm:spPr/>
    </dgm:pt>
    <dgm:pt modelId="{7A3F6F51-8BE6-47D4-B000-0776CD85716D}" type="pres">
      <dgm:prSet presAssocID="{4B655017-F4F8-4E89-9975-74DD5D3C1A13}" presName="compositeNode" presStyleCnt="0">
        <dgm:presLayoutVars>
          <dgm:bulletEnabled val="1"/>
        </dgm:presLayoutVars>
      </dgm:prSet>
      <dgm:spPr/>
    </dgm:pt>
    <dgm:pt modelId="{3F5CA2DE-9258-4963-AEA0-D8E12B177B33}" type="pres">
      <dgm:prSet presAssocID="{4B655017-F4F8-4E89-9975-74DD5D3C1A13}" presName="bgRect" presStyleLbl="alignNode1" presStyleIdx="1" presStyleCnt="4"/>
      <dgm:spPr/>
    </dgm:pt>
    <dgm:pt modelId="{AB49CDBA-8ADD-4DC4-8500-B29A3E8EB90D}" type="pres">
      <dgm:prSet presAssocID="{D2B17BC0-E377-47F0-9FBA-BA30D0C3935B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A2D3DEA9-BDFA-4E16-BFA1-2F4AA75B3F95}" type="pres">
      <dgm:prSet presAssocID="{4B655017-F4F8-4E89-9975-74DD5D3C1A13}" presName="nodeRect" presStyleLbl="alignNode1" presStyleIdx="1" presStyleCnt="4">
        <dgm:presLayoutVars>
          <dgm:bulletEnabled val="1"/>
        </dgm:presLayoutVars>
      </dgm:prSet>
      <dgm:spPr/>
    </dgm:pt>
    <dgm:pt modelId="{CD1C73FB-553C-403A-9D3A-DBFCE2C9901B}" type="pres">
      <dgm:prSet presAssocID="{D2B17BC0-E377-47F0-9FBA-BA30D0C3935B}" presName="sibTrans" presStyleCnt="0"/>
      <dgm:spPr/>
    </dgm:pt>
    <dgm:pt modelId="{FB8B2D60-92D5-4A82-83D2-7A857C63B8FD}" type="pres">
      <dgm:prSet presAssocID="{8BEEBC2A-386B-461C-8315-CCA738140106}" presName="compositeNode" presStyleCnt="0">
        <dgm:presLayoutVars>
          <dgm:bulletEnabled val="1"/>
        </dgm:presLayoutVars>
      </dgm:prSet>
      <dgm:spPr/>
    </dgm:pt>
    <dgm:pt modelId="{FC323149-BE46-47C5-8B6A-956ECE4C8C5B}" type="pres">
      <dgm:prSet presAssocID="{8BEEBC2A-386B-461C-8315-CCA738140106}" presName="bgRect" presStyleLbl="alignNode1" presStyleIdx="2" presStyleCnt="4"/>
      <dgm:spPr/>
    </dgm:pt>
    <dgm:pt modelId="{90EE40A3-90B7-466E-B31D-2E610A150463}" type="pres">
      <dgm:prSet presAssocID="{6814CC48-5FEC-4F52-B79A-A5C6A7CA1C0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9A3B9A-53A3-4B74-9B97-8C5A999281BA}" type="pres">
      <dgm:prSet presAssocID="{8BEEBC2A-386B-461C-8315-CCA738140106}" presName="nodeRect" presStyleLbl="alignNode1" presStyleIdx="2" presStyleCnt="4">
        <dgm:presLayoutVars>
          <dgm:bulletEnabled val="1"/>
        </dgm:presLayoutVars>
      </dgm:prSet>
      <dgm:spPr/>
    </dgm:pt>
    <dgm:pt modelId="{11678422-0E6A-4C2A-A527-C64FD7867CBB}" type="pres">
      <dgm:prSet presAssocID="{6814CC48-5FEC-4F52-B79A-A5C6A7CA1C06}" presName="sibTrans" presStyleCnt="0"/>
      <dgm:spPr/>
    </dgm:pt>
    <dgm:pt modelId="{3AF8A157-6A9B-4516-88A1-13A8D6B67364}" type="pres">
      <dgm:prSet presAssocID="{9AA07F19-7A98-4536-AB39-0115E52C5441}" presName="compositeNode" presStyleCnt="0">
        <dgm:presLayoutVars>
          <dgm:bulletEnabled val="1"/>
        </dgm:presLayoutVars>
      </dgm:prSet>
      <dgm:spPr/>
    </dgm:pt>
    <dgm:pt modelId="{69C8DD0D-2078-4089-964B-38FBC9CEB182}" type="pres">
      <dgm:prSet presAssocID="{9AA07F19-7A98-4536-AB39-0115E52C5441}" presName="bgRect" presStyleLbl="alignNode1" presStyleIdx="3" presStyleCnt="4"/>
      <dgm:spPr/>
    </dgm:pt>
    <dgm:pt modelId="{50A0AA4B-9167-4A64-9437-EFB23B98316D}" type="pres">
      <dgm:prSet presAssocID="{8E9742BB-0844-4CA9-8370-3191501DDFD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B80331E-95C4-4B62-9488-A72013681D80}" type="pres">
      <dgm:prSet presAssocID="{9AA07F19-7A98-4536-AB39-0115E52C5441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A365621A-B12E-4B61-9A49-C49664B5110C}" srcId="{12357F89-1BE2-449D-AB46-59427D86B1DE}" destId="{4B655017-F4F8-4E89-9975-74DD5D3C1A13}" srcOrd="1" destOrd="0" parTransId="{5271CC10-58DB-4616-B9EB-ADE4657E9C4B}" sibTransId="{D2B17BC0-E377-47F0-9FBA-BA30D0C3935B}"/>
    <dgm:cxn modelId="{95E98124-B113-4F5A-A73C-1D0236067D03}" type="presOf" srcId="{12357F89-1BE2-449D-AB46-59427D86B1DE}" destId="{BD50016D-4194-4035-9808-EC4B4EB6392B}" srcOrd="0" destOrd="0" presId="urn:microsoft.com/office/officeart/2016/7/layout/LinearBlockProcessNumbered"/>
    <dgm:cxn modelId="{21DCBE2A-404B-4FBD-BBCF-55B3F33048E0}" srcId="{12357F89-1BE2-449D-AB46-59427D86B1DE}" destId="{8BEEBC2A-386B-461C-8315-CCA738140106}" srcOrd="2" destOrd="0" parTransId="{F14067E6-5764-4721-AFA3-8FADD4F039C9}" sibTransId="{6814CC48-5FEC-4F52-B79A-A5C6A7CA1C06}"/>
    <dgm:cxn modelId="{6A586030-50D7-4230-ADB8-D21A053A1CA5}" type="presOf" srcId="{8BEEBC2A-386B-461C-8315-CCA738140106}" destId="{BA9A3B9A-53A3-4B74-9B97-8C5A999281BA}" srcOrd="1" destOrd="0" presId="urn:microsoft.com/office/officeart/2016/7/layout/LinearBlockProcessNumbered"/>
    <dgm:cxn modelId="{9D3CA232-6C63-4207-81E6-73712A7126BA}" type="presOf" srcId="{6814CC48-5FEC-4F52-B79A-A5C6A7CA1C06}" destId="{90EE40A3-90B7-466E-B31D-2E610A150463}" srcOrd="0" destOrd="0" presId="urn:microsoft.com/office/officeart/2016/7/layout/LinearBlockProcessNumbered"/>
    <dgm:cxn modelId="{A736A74C-1B85-4ED4-8669-F5B0A9BDDB6A}" type="presOf" srcId="{4B655017-F4F8-4E89-9975-74DD5D3C1A13}" destId="{A2D3DEA9-BDFA-4E16-BFA1-2F4AA75B3F95}" srcOrd="1" destOrd="0" presId="urn:microsoft.com/office/officeart/2016/7/layout/LinearBlockProcessNumbered"/>
    <dgm:cxn modelId="{3E7E7178-23BF-412D-9940-315CE10B2F2B}" srcId="{12357F89-1BE2-449D-AB46-59427D86B1DE}" destId="{E801135D-E228-4294-8843-9D3DBEB6F1DB}" srcOrd="0" destOrd="0" parTransId="{34ECE9D7-16C3-4408-8CD5-E2550D22FF77}" sibTransId="{384F2CA5-02FC-40BE-BAB0-1F0189DF4B5C}"/>
    <dgm:cxn modelId="{C0A5BA78-B069-4317-A9DE-2AA4149AEF29}" type="presOf" srcId="{D2B17BC0-E377-47F0-9FBA-BA30D0C3935B}" destId="{AB49CDBA-8ADD-4DC4-8500-B29A3E8EB90D}" srcOrd="0" destOrd="0" presId="urn:microsoft.com/office/officeart/2016/7/layout/LinearBlockProcessNumbered"/>
    <dgm:cxn modelId="{DD32B38F-BCFA-484E-98AD-C846F03DBD64}" type="presOf" srcId="{4B655017-F4F8-4E89-9975-74DD5D3C1A13}" destId="{3F5CA2DE-9258-4963-AEA0-D8E12B177B33}" srcOrd="0" destOrd="0" presId="urn:microsoft.com/office/officeart/2016/7/layout/LinearBlockProcessNumbered"/>
    <dgm:cxn modelId="{5A3184AC-27C7-448D-A591-4BD82CA7122C}" type="presOf" srcId="{9AA07F19-7A98-4536-AB39-0115E52C5441}" destId="{69C8DD0D-2078-4089-964B-38FBC9CEB182}" srcOrd="0" destOrd="0" presId="urn:microsoft.com/office/officeart/2016/7/layout/LinearBlockProcessNumbered"/>
    <dgm:cxn modelId="{0EFC34B0-62C2-4F14-A0B7-F567969612FD}" type="presOf" srcId="{9AA07F19-7A98-4536-AB39-0115E52C5441}" destId="{AB80331E-95C4-4B62-9488-A72013681D80}" srcOrd="1" destOrd="0" presId="urn:microsoft.com/office/officeart/2016/7/layout/LinearBlockProcessNumbered"/>
    <dgm:cxn modelId="{F1B637BB-3BB4-4A1F-B9DB-86A7FB6F288D}" type="presOf" srcId="{8BEEBC2A-386B-461C-8315-CCA738140106}" destId="{FC323149-BE46-47C5-8B6A-956ECE4C8C5B}" srcOrd="0" destOrd="0" presId="urn:microsoft.com/office/officeart/2016/7/layout/LinearBlockProcessNumbered"/>
    <dgm:cxn modelId="{A1C45DBE-7341-4531-8AF2-DC919108F559}" type="presOf" srcId="{E801135D-E228-4294-8843-9D3DBEB6F1DB}" destId="{36F98457-9D99-46A0-BAF8-FEEBF6D9547C}" srcOrd="1" destOrd="0" presId="urn:microsoft.com/office/officeart/2016/7/layout/LinearBlockProcessNumbered"/>
    <dgm:cxn modelId="{FA7215D2-3D83-4387-9DC7-AF16DA0F84EC}" type="presOf" srcId="{8E9742BB-0844-4CA9-8370-3191501DDFD4}" destId="{50A0AA4B-9167-4A64-9437-EFB23B98316D}" srcOrd="0" destOrd="0" presId="urn:microsoft.com/office/officeart/2016/7/layout/LinearBlockProcessNumbered"/>
    <dgm:cxn modelId="{530E5AD7-564B-4542-87A8-5D3C30298673}" type="presOf" srcId="{384F2CA5-02FC-40BE-BAB0-1F0189DF4B5C}" destId="{0EEC0B70-0500-478D-B98C-7D3D9AE81819}" srcOrd="0" destOrd="0" presId="urn:microsoft.com/office/officeart/2016/7/layout/LinearBlockProcessNumbered"/>
    <dgm:cxn modelId="{79C23EDB-A133-466A-BD3B-2500B5163545}" srcId="{12357F89-1BE2-449D-AB46-59427D86B1DE}" destId="{9AA07F19-7A98-4536-AB39-0115E52C5441}" srcOrd="3" destOrd="0" parTransId="{21C13ABE-33EF-4F1A-9833-206C8EE7F350}" sibTransId="{8E9742BB-0844-4CA9-8370-3191501DDFD4}"/>
    <dgm:cxn modelId="{87E742F0-B5F1-4BA9-85C8-B5F2D0A66BA3}" type="presOf" srcId="{E801135D-E228-4294-8843-9D3DBEB6F1DB}" destId="{182E7C24-FC47-4088-8AFB-AE4D20B86E4D}" srcOrd="0" destOrd="0" presId="urn:microsoft.com/office/officeart/2016/7/layout/LinearBlockProcessNumbered"/>
    <dgm:cxn modelId="{499AB65F-82E4-46DE-8B8E-EE578C1DE351}" type="presParOf" srcId="{BD50016D-4194-4035-9808-EC4B4EB6392B}" destId="{74FF9447-F2EB-4657-98CD-8C98FF51FFA9}" srcOrd="0" destOrd="0" presId="urn:microsoft.com/office/officeart/2016/7/layout/LinearBlockProcessNumbered"/>
    <dgm:cxn modelId="{CB427DBF-6BAE-47AB-845F-D7D7BF79E2FC}" type="presParOf" srcId="{74FF9447-F2EB-4657-98CD-8C98FF51FFA9}" destId="{182E7C24-FC47-4088-8AFB-AE4D20B86E4D}" srcOrd="0" destOrd="0" presId="urn:microsoft.com/office/officeart/2016/7/layout/LinearBlockProcessNumbered"/>
    <dgm:cxn modelId="{CC3AF3F5-D387-48BE-ABB8-515261AB61B4}" type="presParOf" srcId="{74FF9447-F2EB-4657-98CD-8C98FF51FFA9}" destId="{0EEC0B70-0500-478D-B98C-7D3D9AE81819}" srcOrd="1" destOrd="0" presId="urn:microsoft.com/office/officeart/2016/7/layout/LinearBlockProcessNumbered"/>
    <dgm:cxn modelId="{96202A73-287A-4482-AD5A-64EEE7702E68}" type="presParOf" srcId="{74FF9447-F2EB-4657-98CD-8C98FF51FFA9}" destId="{36F98457-9D99-46A0-BAF8-FEEBF6D9547C}" srcOrd="2" destOrd="0" presId="urn:microsoft.com/office/officeart/2016/7/layout/LinearBlockProcessNumbered"/>
    <dgm:cxn modelId="{80B0D310-5944-41AD-8485-9B2393F292E8}" type="presParOf" srcId="{BD50016D-4194-4035-9808-EC4B4EB6392B}" destId="{0EBF683F-2044-4F41-B4B2-D48DBB8D1D2A}" srcOrd="1" destOrd="0" presId="urn:microsoft.com/office/officeart/2016/7/layout/LinearBlockProcessNumbered"/>
    <dgm:cxn modelId="{CBBBAA3E-E334-4FF6-9917-A8972BC69042}" type="presParOf" srcId="{BD50016D-4194-4035-9808-EC4B4EB6392B}" destId="{7A3F6F51-8BE6-47D4-B000-0776CD85716D}" srcOrd="2" destOrd="0" presId="urn:microsoft.com/office/officeart/2016/7/layout/LinearBlockProcessNumbered"/>
    <dgm:cxn modelId="{BCE309DC-7B7D-47A7-A9C5-AF14F859F106}" type="presParOf" srcId="{7A3F6F51-8BE6-47D4-B000-0776CD85716D}" destId="{3F5CA2DE-9258-4963-AEA0-D8E12B177B33}" srcOrd="0" destOrd="0" presId="urn:microsoft.com/office/officeart/2016/7/layout/LinearBlockProcessNumbered"/>
    <dgm:cxn modelId="{70CA519D-5A70-4AE3-B633-D4369D93C1CD}" type="presParOf" srcId="{7A3F6F51-8BE6-47D4-B000-0776CD85716D}" destId="{AB49CDBA-8ADD-4DC4-8500-B29A3E8EB90D}" srcOrd="1" destOrd="0" presId="urn:microsoft.com/office/officeart/2016/7/layout/LinearBlockProcessNumbered"/>
    <dgm:cxn modelId="{9C956973-EFEB-44F3-AFE2-BEB3C84C5C55}" type="presParOf" srcId="{7A3F6F51-8BE6-47D4-B000-0776CD85716D}" destId="{A2D3DEA9-BDFA-4E16-BFA1-2F4AA75B3F95}" srcOrd="2" destOrd="0" presId="urn:microsoft.com/office/officeart/2016/7/layout/LinearBlockProcessNumbered"/>
    <dgm:cxn modelId="{479BB914-2367-4D65-8FA7-E7051F61D2FD}" type="presParOf" srcId="{BD50016D-4194-4035-9808-EC4B4EB6392B}" destId="{CD1C73FB-553C-403A-9D3A-DBFCE2C9901B}" srcOrd="3" destOrd="0" presId="urn:microsoft.com/office/officeart/2016/7/layout/LinearBlockProcessNumbered"/>
    <dgm:cxn modelId="{85D443EA-A2DD-4845-9399-EA2AF3C11FD4}" type="presParOf" srcId="{BD50016D-4194-4035-9808-EC4B4EB6392B}" destId="{FB8B2D60-92D5-4A82-83D2-7A857C63B8FD}" srcOrd="4" destOrd="0" presId="urn:microsoft.com/office/officeart/2016/7/layout/LinearBlockProcessNumbered"/>
    <dgm:cxn modelId="{080221AC-AB8D-4DCD-A38F-E8B4E41988CC}" type="presParOf" srcId="{FB8B2D60-92D5-4A82-83D2-7A857C63B8FD}" destId="{FC323149-BE46-47C5-8B6A-956ECE4C8C5B}" srcOrd="0" destOrd="0" presId="urn:microsoft.com/office/officeart/2016/7/layout/LinearBlockProcessNumbered"/>
    <dgm:cxn modelId="{AC4AFD33-3BB5-4C03-9105-48E7BDA20E6E}" type="presParOf" srcId="{FB8B2D60-92D5-4A82-83D2-7A857C63B8FD}" destId="{90EE40A3-90B7-466E-B31D-2E610A150463}" srcOrd="1" destOrd="0" presId="urn:microsoft.com/office/officeart/2016/7/layout/LinearBlockProcessNumbered"/>
    <dgm:cxn modelId="{4B751D1B-38C0-4EE7-9277-26D7B2E3B37F}" type="presParOf" srcId="{FB8B2D60-92D5-4A82-83D2-7A857C63B8FD}" destId="{BA9A3B9A-53A3-4B74-9B97-8C5A999281BA}" srcOrd="2" destOrd="0" presId="urn:microsoft.com/office/officeart/2016/7/layout/LinearBlockProcessNumbered"/>
    <dgm:cxn modelId="{13EE4146-9289-43A2-83ED-E92D695D474B}" type="presParOf" srcId="{BD50016D-4194-4035-9808-EC4B4EB6392B}" destId="{11678422-0E6A-4C2A-A527-C64FD7867CBB}" srcOrd="5" destOrd="0" presId="urn:microsoft.com/office/officeart/2016/7/layout/LinearBlockProcessNumbered"/>
    <dgm:cxn modelId="{CBEA1DFD-878D-4FBB-AC40-AE2E1A06E42B}" type="presParOf" srcId="{BD50016D-4194-4035-9808-EC4B4EB6392B}" destId="{3AF8A157-6A9B-4516-88A1-13A8D6B67364}" srcOrd="6" destOrd="0" presId="urn:microsoft.com/office/officeart/2016/7/layout/LinearBlockProcessNumbered"/>
    <dgm:cxn modelId="{BF475BC8-70AA-4CE3-9B9E-DCBEF7D37159}" type="presParOf" srcId="{3AF8A157-6A9B-4516-88A1-13A8D6B67364}" destId="{69C8DD0D-2078-4089-964B-38FBC9CEB182}" srcOrd="0" destOrd="0" presId="urn:microsoft.com/office/officeart/2016/7/layout/LinearBlockProcessNumbered"/>
    <dgm:cxn modelId="{C981D010-CE78-4119-BE60-CF7D0B6651AB}" type="presParOf" srcId="{3AF8A157-6A9B-4516-88A1-13A8D6B67364}" destId="{50A0AA4B-9167-4A64-9437-EFB23B98316D}" srcOrd="1" destOrd="0" presId="urn:microsoft.com/office/officeart/2016/7/layout/LinearBlockProcessNumbered"/>
    <dgm:cxn modelId="{BB911057-9AA1-4776-8339-0B0BF1360163}" type="presParOf" srcId="{3AF8A157-6A9B-4516-88A1-13A8D6B67364}" destId="{AB80331E-95C4-4B62-9488-A72013681D8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6179E9-BAE8-4412-BD3A-94772BDABED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EBFC6D5-077F-491C-A02D-F883388740AD}">
      <dgm:prSet/>
      <dgm:spPr/>
      <dgm:t>
        <a:bodyPr/>
        <a:lstStyle/>
        <a:p>
          <a:r>
            <a:rPr lang="en-US"/>
            <a:t>Use encryption to secure sensitive information</a:t>
          </a:r>
        </a:p>
      </dgm:t>
    </dgm:pt>
    <dgm:pt modelId="{8745CA07-944B-40A3-BB0A-4C28B25537EF}" type="parTrans" cxnId="{2E9DE99E-6840-4D8F-8BAD-042EFC3340C6}">
      <dgm:prSet/>
      <dgm:spPr/>
      <dgm:t>
        <a:bodyPr/>
        <a:lstStyle/>
        <a:p>
          <a:endParaRPr lang="en-US"/>
        </a:p>
      </dgm:t>
    </dgm:pt>
    <dgm:pt modelId="{E0070AB4-008C-482E-A9C6-CE00C15BED94}" type="sibTrans" cxnId="{2E9DE99E-6840-4D8F-8BAD-042EFC3340C6}">
      <dgm:prSet/>
      <dgm:spPr/>
      <dgm:t>
        <a:bodyPr/>
        <a:lstStyle/>
        <a:p>
          <a:endParaRPr lang="en-US"/>
        </a:p>
      </dgm:t>
    </dgm:pt>
    <dgm:pt modelId="{4AD8334B-D759-4C96-A7B2-35486682C1B3}">
      <dgm:prSet/>
      <dgm:spPr/>
      <dgm:t>
        <a:bodyPr/>
        <a:lstStyle/>
        <a:p>
          <a:r>
            <a:rPr lang="en-US"/>
            <a:t>Protect configurations, passwords, and API keys</a:t>
          </a:r>
        </a:p>
      </dgm:t>
    </dgm:pt>
    <dgm:pt modelId="{14DD82CA-5096-4651-8FEF-5B442C53FFF2}" type="parTrans" cxnId="{E99887F8-002D-461E-A1C8-DDBE7F4DE7CC}">
      <dgm:prSet/>
      <dgm:spPr/>
      <dgm:t>
        <a:bodyPr/>
        <a:lstStyle/>
        <a:p>
          <a:endParaRPr lang="en-US"/>
        </a:p>
      </dgm:t>
    </dgm:pt>
    <dgm:pt modelId="{6F077A32-9672-4265-B98F-0A5321FA97A0}" type="sibTrans" cxnId="{E99887F8-002D-461E-A1C8-DDBE7F4DE7CC}">
      <dgm:prSet/>
      <dgm:spPr/>
      <dgm:t>
        <a:bodyPr/>
        <a:lstStyle/>
        <a:p>
          <a:endParaRPr lang="en-US"/>
        </a:p>
      </dgm:t>
    </dgm:pt>
    <dgm:pt modelId="{52C85A17-1DC0-4797-976D-7E2332D160D1}">
      <dgm:prSet/>
      <dgm:spPr/>
      <dgm:t>
        <a:bodyPr/>
        <a:lstStyle/>
        <a:p>
          <a:r>
            <a:rPr lang="en-US"/>
            <a:t>Implement Data Loss Prevention (DLP) solutions</a:t>
          </a:r>
        </a:p>
      </dgm:t>
    </dgm:pt>
    <dgm:pt modelId="{75817B19-C29A-4791-8E2D-03D65D5880C1}" type="parTrans" cxnId="{8D915A28-79AB-41AC-B3C4-157B7F53FBF7}">
      <dgm:prSet/>
      <dgm:spPr/>
      <dgm:t>
        <a:bodyPr/>
        <a:lstStyle/>
        <a:p>
          <a:endParaRPr lang="en-US"/>
        </a:p>
      </dgm:t>
    </dgm:pt>
    <dgm:pt modelId="{9D432ADF-34A4-47A7-8608-5577313A5BD5}" type="sibTrans" cxnId="{8D915A28-79AB-41AC-B3C4-157B7F53FBF7}">
      <dgm:prSet/>
      <dgm:spPr/>
      <dgm:t>
        <a:bodyPr/>
        <a:lstStyle/>
        <a:p>
          <a:endParaRPr lang="en-US"/>
        </a:p>
      </dgm:t>
    </dgm:pt>
    <dgm:pt modelId="{DC77DA2D-F881-4E65-8D1A-CC334A9FA283}">
      <dgm:prSet/>
      <dgm:spPr/>
      <dgm:t>
        <a:bodyPr/>
        <a:lstStyle/>
        <a:p>
          <a:r>
            <a:rPr lang="en-US"/>
            <a:t>Monitor data and set up alerts for suspicious activity</a:t>
          </a:r>
        </a:p>
      </dgm:t>
    </dgm:pt>
    <dgm:pt modelId="{16459884-3441-4473-8564-98D874530804}" type="parTrans" cxnId="{7B250E4B-0756-48A8-8142-F007013A1517}">
      <dgm:prSet/>
      <dgm:spPr/>
      <dgm:t>
        <a:bodyPr/>
        <a:lstStyle/>
        <a:p>
          <a:endParaRPr lang="en-US"/>
        </a:p>
      </dgm:t>
    </dgm:pt>
    <dgm:pt modelId="{E1EDC962-D2B1-48F6-9EAC-45A18FEBC2AD}" type="sibTrans" cxnId="{7B250E4B-0756-48A8-8142-F007013A1517}">
      <dgm:prSet/>
      <dgm:spPr/>
      <dgm:t>
        <a:bodyPr/>
        <a:lstStyle/>
        <a:p>
          <a:endParaRPr lang="en-US"/>
        </a:p>
      </dgm:t>
    </dgm:pt>
    <dgm:pt modelId="{F9999059-4C47-4908-9D92-0C80F64CBC97}" type="pres">
      <dgm:prSet presAssocID="{A46179E9-BAE8-4412-BD3A-94772BDABED3}" presName="root" presStyleCnt="0">
        <dgm:presLayoutVars>
          <dgm:dir/>
          <dgm:resizeHandles val="exact"/>
        </dgm:presLayoutVars>
      </dgm:prSet>
      <dgm:spPr/>
    </dgm:pt>
    <dgm:pt modelId="{FB4ED7D9-1FD7-4E69-992F-B4FB57803973}" type="pres">
      <dgm:prSet presAssocID="{A46179E9-BAE8-4412-BD3A-94772BDABED3}" presName="container" presStyleCnt="0">
        <dgm:presLayoutVars>
          <dgm:dir/>
          <dgm:resizeHandles val="exact"/>
        </dgm:presLayoutVars>
      </dgm:prSet>
      <dgm:spPr/>
    </dgm:pt>
    <dgm:pt modelId="{F61260E2-119D-4745-99FB-E130D616B9F7}" type="pres">
      <dgm:prSet presAssocID="{1EBFC6D5-077F-491C-A02D-F883388740AD}" presName="compNode" presStyleCnt="0"/>
      <dgm:spPr/>
    </dgm:pt>
    <dgm:pt modelId="{AFFD3170-5BC9-4788-9B1B-AC23D860977C}" type="pres">
      <dgm:prSet presAssocID="{1EBFC6D5-077F-491C-A02D-F883388740AD}" presName="iconBgRect" presStyleLbl="bgShp" presStyleIdx="0" presStyleCnt="4"/>
      <dgm:spPr/>
    </dgm:pt>
    <dgm:pt modelId="{BBAA03B5-85DE-4C72-9F24-FAE4501D3D05}" type="pres">
      <dgm:prSet presAssocID="{1EBFC6D5-077F-491C-A02D-F883388740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FAF4C04-8BDD-4B40-B889-F164271F8DD3}" type="pres">
      <dgm:prSet presAssocID="{1EBFC6D5-077F-491C-A02D-F883388740AD}" presName="spaceRect" presStyleCnt="0"/>
      <dgm:spPr/>
    </dgm:pt>
    <dgm:pt modelId="{3514371C-4017-46DE-84C8-1B283A3CFF49}" type="pres">
      <dgm:prSet presAssocID="{1EBFC6D5-077F-491C-A02D-F883388740AD}" presName="textRect" presStyleLbl="revTx" presStyleIdx="0" presStyleCnt="4">
        <dgm:presLayoutVars>
          <dgm:chMax val="1"/>
          <dgm:chPref val="1"/>
        </dgm:presLayoutVars>
      </dgm:prSet>
      <dgm:spPr/>
    </dgm:pt>
    <dgm:pt modelId="{8C3917D9-8B79-4F42-B4B8-164B11EA6644}" type="pres">
      <dgm:prSet presAssocID="{E0070AB4-008C-482E-A9C6-CE00C15BED94}" presName="sibTrans" presStyleLbl="sibTrans2D1" presStyleIdx="0" presStyleCnt="0"/>
      <dgm:spPr/>
    </dgm:pt>
    <dgm:pt modelId="{CB7A2EF2-2693-4C84-87FC-A7090CB00DB5}" type="pres">
      <dgm:prSet presAssocID="{4AD8334B-D759-4C96-A7B2-35486682C1B3}" presName="compNode" presStyleCnt="0"/>
      <dgm:spPr/>
    </dgm:pt>
    <dgm:pt modelId="{8BCB89F3-F9AE-4CCF-AEF7-19188FFA7F32}" type="pres">
      <dgm:prSet presAssocID="{4AD8334B-D759-4C96-A7B2-35486682C1B3}" presName="iconBgRect" presStyleLbl="bgShp" presStyleIdx="1" presStyleCnt="4"/>
      <dgm:spPr/>
    </dgm:pt>
    <dgm:pt modelId="{5F95F469-86A0-4D77-88F7-0DFD102D5EED}" type="pres">
      <dgm:prSet presAssocID="{4AD8334B-D759-4C96-A7B2-35486682C1B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A6433FAE-7C47-4E93-9EAD-206FC1E8D837}" type="pres">
      <dgm:prSet presAssocID="{4AD8334B-D759-4C96-A7B2-35486682C1B3}" presName="spaceRect" presStyleCnt="0"/>
      <dgm:spPr/>
    </dgm:pt>
    <dgm:pt modelId="{CF6354D9-F981-4E9A-B0E4-66D3BBEA4591}" type="pres">
      <dgm:prSet presAssocID="{4AD8334B-D759-4C96-A7B2-35486682C1B3}" presName="textRect" presStyleLbl="revTx" presStyleIdx="1" presStyleCnt="4">
        <dgm:presLayoutVars>
          <dgm:chMax val="1"/>
          <dgm:chPref val="1"/>
        </dgm:presLayoutVars>
      </dgm:prSet>
      <dgm:spPr/>
    </dgm:pt>
    <dgm:pt modelId="{BA4BA895-DC72-45E3-99AD-D69086D5D69E}" type="pres">
      <dgm:prSet presAssocID="{6F077A32-9672-4265-B98F-0A5321FA97A0}" presName="sibTrans" presStyleLbl="sibTrans2D1" presStyleIdx="0" presStyleCnt="0"/>
      <dgm:spPr/>
    </dgm:pt>
    <dgm:pt modelId="{93664ADD-3953-47BA-B6DB-74E4F68C842F}" type="pres">
      <dgm:prSet presAssocID="{52C85A17-1DC0-4797-976D-7E2332D160D1}" presName="compNode" presStyleCnt="0"/>
      <dgm:spPr/>
    </dgm:pt>
    <dgm:pt modelId="{B050DD80-ACA0-4310-B1BE-F69A15089EE8}" type="pres">
      <dgm:prSet presAssocID="{52C85A17-1DC0-4797-976D-7E2332D160D1}" presName="iconBgRect" presStyleLbl="bgShp" presStyleIdx="2" presStyleCnt="4"/>
      <dgm:spPr/>
    </dgm:pt>
    <dgm:pt modelId="{2A026621-51C0-4A50-AC9E-8052DF4AD390}" type="pres">
      <dgm:prSet presAssocID="{52C85A17-1DC0-4797-976D-7E2332D160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5ECFEA8-A87B-48B4-888C-90E56DB3073B}" type="pres">
      <dgm:prSet presAssocID="{52C85A17-1DC0-4797-976D-7E2332D160D1}" presName="spaceRect" presStyleCnt="0"/>
      <dgm:spPr/>
    </dgm:pt>
    <dgm:pt modelId="{B444837B-B01D-4BA0-8831-39BAB8C1C800}" type="pres">
      <dgm:prSet presAssocID="{52C85A17-1DC0-4797-976D-7E2332D160D1}" presName="textRect" presStyleLbl="revTx" presStyleIdx="2" presStyleCnt="4">
        <dgm:presLayoutVars>
          <dgm:chMax val="1"/>
          <dgm:chPref val="1"/>
        </dgm:presLayoutVars>
      </dgm:prSet>
      <dgm:spPr/>
    </dgm:pt>
    <dgm:pt modelId="{88669A83-3C39-402F-AAC3-FF3BB6985E4D}" type="pres">
      <dgm:prSet presAssocID="{9D432ADF-34A4-47A7-8608-5577313A5BD5}" presName="sibTrans" presStyleLbl="sibTrans2D1" presStyleIdx="0" presStyleCnt="0"/>
      <dgm:spPr/>
    </dgm:pt>
    <dgm:pt modelId="{EBA5ACA9-46EA-4743-A222-A272CB71B992}" type="pres">
      <dgm:prSet presAssocID="{DC77DA2D-F881-4E65-8D1A-CC334A9FA283}" presName="compNode" presStyleCnt="0"/>
      <dgm:spPr/>
    </dgm:pt>
    <dgm:pt modelId="{FEE5E887-2159-496C-97E9-05E578977687}" type="pres">
      <dgm:prSet presAssocID="{DC77DA2D-F881-4E65-8D1A-CC334A9FA283}" presName="iconBgRect" presStyleLbl="bgShp" presStyleIdx="3" presStyleCnt="4"/>
      <dgm:spPr/>
    </dgm:pt>
    <dgm:pt modelId="{3EE7D742-8C7C-483A-B07C-53E14CC72E96}" type="pres">
      <dgm:prSet presAssocID="{DC77DA2D-F881-4E65-8D1A-CC334A9FA28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81D2EBE-875E-461E-A0B6-8E7B6FBFBF18}" type="pres">
      <dgm:prSet presAssocID="{DC77DA2D-F881-4E65-8D1A-CC334A9FA283}" presName="spaceRect" presStyleCnt="0"/>
      <dgm:spPr/>
    </dgm:pt>
    <dgm:pt modelId="{51BC15A4-A28B-495F-B16E-0C8F147AC255}" type="pres">
      <dgm:prSet presAssocID="{DC77DA2D-F881-4E65-8D1A-CC334A9FA28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770571E-31F7-4FDD-987E-9EFF9C97274D}" type="presOf" srcId="{9D432ADF-34A4-47A7-8608-5577313A5BD5}" destId="{88669A83-3C39-402F-AAC3-FF3BB6985E4D}" srcOrd="0" destOrd="0" presId="urn:microsoft.com/office/officeart/2018/2/layout/IconCircleList"/>
    <dgm:cxn modelId="{E5703B27-D133-4924-8E8A-062D8FA8A7AD}" type="presOf" srcId="{E0070AB4-008C-482E-A9C6-CE00C15BED94}" destId="{8C3917D9-8B79-4F42-B4B8-164B11EA6644}" srcOrd="0" destOrd="0" presId="urn:microsoft.com/office/officeart/2018/2/layout/IconCircleList"/>
    <dgm:cxn modelId="{8D915A28-79AB-41AC-B3C4-157B7F53FBF7}" srcId="{A46179E9-BAE8-4412-BD3A-94772BDABED3}" destId="{52C85A17-1DC0-4797-976D-7E2332D160D1}" srcOrd="2" destOrd="0" parTransId="{75817B19-C29A-4791-8E2D-03D65D5880C1}" sibTransId="{9D432ADF-34A4-47A7-8608-5577313A5BD5}"/>
    <dgm:cxn modelId="{44C5742D-8CB6-4E2F-BA48-ED5812B14283}" type="presOf" srcId="{4AD8334B-D759-4C96-A7B2-35486682C1B3}" destId="{CF6354D9-F981-4E9A-B0E4-66D3BBEA4591}" srcOrd="0" destOrd="0" presId="urn:microsoft.com/office/officeart/2018/2/layout/IconCircleList"/>
    <dgm:cxn modelId="{2C925E63-D28E-40D9-8F0A-AFFE1AE78040}" type="presOf" srcId="{DC77DA2D-F881-4E65-8D1A-CC334A9FA283}" destId="{51BC15A4-A28B-495F-B16E-0C8F147AC255}" srcOrd="0" destOrd="0" presId="urn:microsoft.com/office/officeart/2018/2/layout/IconCircleList"/>
    <dgm:cxn modelId="{7B250E4B-0756-48A8-8142-F007013A1517}" srcId="{A46179E9-BAE8-4412-BD3A-94772BDABED3}" destId="{DC77DA2D-F881-4E65-8D1A-CC334A9FA283}" srcOrd="3" destOrd="0" parTransId="{16459884-3441-4473-8564-98D874530804}" sibTransId="{E1EDC962-D2B1-48F6-9EAC-45A18FEBC2AD}"/>
    <dgm:cxn modelId="{E89B3D4E-431E-478E-9365-E4192E93E0D3}" type="presOf" srcId="{1EBFC6D5-077F-491C-A02D-F883388740AD}" destId="{3514371C-4017-46DE-84C8-1B283A3CFF49}" srcOrd="0" destOrd="0" presId="urn:microsoft.com/office/officeart/2018/2/layout/IconCircleList"/>
    <dgm:cxn modelId="{2E9DE99E-6840-4D8F-8BAD-042EFC3340C6}" srcId="{A46179E9-BAE8-4412-BD3A-94772BDABED3}" destId="{1EBFC6D5-077F-491C-A02D-F883388740AD}" srcOrd="0" destOrd="0" parTransId="{8745CA07-944B-40A3-BB0A-4C28B25537EF}" sibTransId="{E0070AB4-008C-482E-A9C6-CE00C15BED94}"/>
    <dgm:cxn modelId="{0A62BDC8-52F6-450F-AF76-6B5AFA768DAF}" type="presOf" srcId="{6F077A32-9672-4265-B98F-0A5321FA97A0}" destId="{BA4BA895-DC72-45E3-99AD-D69086D5D69E}" srcOrd="0" destOrd="0" presId="urn:microsoft.com/office/officeart/2018/2/layout/IconCircleList"/>
    <dgm:cxn modelId="{D593CFD9-7931-4DC8-BD1B-C1CAFBC56710}" type="presOf" srcId="{52C85A17-1DC0-4797-976D-7E2332D160D1}" destId="{B444837B-B01D-4BA0-8831-39BAB8C1C800}" srcOrd="0" destOrd="0" presId="urn:microsoft.com/office/officeart/2018/2/layout/IconCircleList"/>
    <dgm:cxn modelId="{9105A2F3-1F3B-4480-8102-84ECDD6D29F5}" type="presOf" srcId="{A46179E9-BAE8-4412-BD3A-94772BDABED3}" destId="{F9999059-4C47-4908-9D92-0C80F64CBC97}" srcOrd="0" destOrd="0" presId="urn:microsoft.com/office/officeart/2018/2/layout/IconCircleList"/>
    <dgm:cxn modelId="{E99887F8-002D-461E-A1C8-DDBE7F4DE7CC}" srcId="{A46179E9-BAE8-4412-BD3A-94772BDABED3}" destId="{4AD8334B-D759-4C96-A7B2-35486682C1B3}" srcOrd="1" destOrd="0" parTransId="{14DD82CA-5096-4651-8FEF-5B442C53FFF2}" sibTransId="{6F077A32-9672-4265-B98F-0A5321FA97A0}"/>
    <dgm:cxn modelId="{28FE022A-1FAF-4B77-80BB-B37B202E79CD}" type="presParOf" srcId="{F9999059-4C47-4908-9D92-0C80F64CBC97}" destId="{FB4ED7D9-1FD7-4E69-992F-B4FB57803973}" srcOrd="0" destOrd="0" presId="urn:microsoft.com/office/officeart/2018/2/layout/IconCircleList"/>
    <dgm:cxn modelId="{76EAA415-450B-4BB3-85D5-B159668F46B9}" type="presParOf" srcId="{FB4ED7D9-1FD7-4E69-992F-B4FB57803973}" destId="{F61260E2-119D-4745-99FB-E130D616B9F7}" srcOrd="0" destOrd="0" presId="urn:microsoft.com/office/officeart/2018/2/layout/IconCircleList"/>
    <dgm:cxn modelId="{1955DBAE-8038-46CE-B023-ADFB21BA3863}" type="presParOf" srcId="{F61260E2-119D-4745-99FB-E130D616B9F7}" destId="{AFFD3170-5BC9-4788-9B1B-AC23D860977C}" srcOrd="0" destOrd="0" presId="urn:microsoft.com/office/officeart/2018/2/layout/IconCircleList"/>
    <dgm:cxn modelId="{F5484119-7098-4D52-9E76-CB8A43EB21A9}" type="presParOf" srcId="{F61260E2-119D-4745-99FB-E130D616B9F7}" destId="{BBAA03B5-85DE-4C72-9F24-FAE4501D3D05}" srcOrd="1" destOrd="0" presId="urn:microsoft.com/office/officeart/2018/2/layout/IconCircleList"/>
    <dgm:cxn modelId="{61DC9AAE-F2F3-4864-A500-F1CD60D81845}" type="presParOf" srcId="{F61260E2-119D-4745-99FB-E130D616B9F7}" destId="{FFAF4C04-8BDD-4B40-B889-F164271F8DD3}" srcOrd="2" destOrd="0" presId="urn:microsoft.com/office/officeart/2018/2/layout/IconCircleList"/>
    <dgm:cxn modelId="{3C226045-7779-4780-8B51-8FE9B856B447}" type="presParOf" srcId="{F61260E2-119D-4745-99FB-E130D616B9F7}" destId="{3514371C-4017-46DE-84C8-1B283A3CFF49}" srcOrd="3" destOrd="0" presId="urn:microsoft.com/office/officeart/2018/2/layout/IconCircleList"/>
    <dgm:cxn modelId="{1FF4683E-B7F2-4365-99CC-511B1ACBF992}" type="presParOf" srcId="{FB4ED7D9-1FD7-4E69-992F-B4FB57803973}" destId="{8C3917D9-8B79-4F42-B4B8-164B11EA6644}" srcOrd="1" destOrd="0" presId="urn:microsoft.com/office/officeart/2018/2/layout/IconCircleList"/>
    <dgm:cxn modelId="{342C215C-4463-4C6F-A8E8-6689C255E536}" type="presParOf" srcId="{FB4ED7D9-1FD7-4E69-992F-B4FB57803973}" destId="{CB7A2EF2-2693-4C84-87FC-A7090CB00DB5}" srcOrd="2" destOrd="0" presId="urn:microsoft.com/office/officeart/2018/2/layout/IconCircleList"/>
    <dgm:cxn modelId="{C8942384-913E-4A09-A856-538007676B3A}" type="presParOf" srcId="{CB7A2EF2-2693-4C84-87FC-A7090CB00DB5}" destId="{8BCB89F3-F9AE-4CCF-AEF7-19188FFA7F32}" srcOrd="0" destOrd="0" presId="urn:microsoft.com/office/officeart/2018/2/layout/IconCircleList"/>
    <dgm:cxn modelId="{2BD6ABA5-DFCE-4880-A44D-B8B0B5288877}" type="presParOf" srcId="{CB7A2EF2-2693-4C84-87FC-A7090CB00DB5}" destId="{5F95F469-86A0-4D77-88F7-0DFD102D5EED}" srcOrd="1" destOrd="0" presId="urn:microsoft.com/office/officeart/2018/2/layout/IconCircleList"/>
    <dgm:cxn modelId="{DDF6B381-C5EB-4EE1-9197-55D4DE800515}" type="presParOf" srcId="{CB7A2EF2-2693-4C84-87FC-A7090CB00DB5}" destId="{A6433FAE-7C47-4E93-9EAD-206FC1E8D837}" srcOrd="2" destOrd="0" presId="urn:microsoft.com/office/officeart/2018/2/layout/IconCircleList"/>
    <dgm:cxn modelId="{47EFC54B-C899-45ED-B895-8315F0C053D3}" type="presParOf" srcId="{CB7A2EF2-2693-4C84-87FC-A7090CB00DB5}" destId="{CF6354D9-F981-4E9A-B0E4-66D3BBEA4591}" srcOrd="3" destOrd="0" presId="urn:microsoft.com/office/officeart/2018/2/layout/IconCircleList"/>
    <dgm:cxn modelId="{ED898AF3-29CA-4D9D-BA2C-07FB06F5CC9C}" type="presParOf" srcId="{FB4ED7D9-1FD7-4E69-992F-B4FB57803973}" destId="{BA4BA895-DC72-45E3-99AD-D69086D5D69E}" srcOrd="3" destOrd="0" presId="urn:microsoft.com/office/officeart/2018/2/layout/IconCircleList"/>
    <dgm:cxn modelId="{81DBC3BB-0888-495F-9B76-8D804DA6D393}" type="presParOf" srcId="{FB4ED7D9-1FD7-4E69-992F-B4FB57803973}" destId="{93664ADD-3953-47BA-B6DB-74E4F68C842F}" srcOrd="4" destOrd="0" presId="urn:microsoft.com/office/officeart/2018/2/layout/IconCircleList"/>
    <dgm:cxn modelId="{04963FBF-15BC-4B07-8B03-A6C96E59A86C}" type="presParOf" srcId="{93664ADD-3953-47BA-B6DB-74E4F68C842F}" destId="{B050DD80-ACA0-4310-B1BE-F69A15089EE8}" srcOrd="0" destOrd="0" presId="urn:microsoft.com/office/officeart/2018/2/layout/IconCircleList"/>
    <dgm:cxn modelId="{9531F09D-9F82-49AA-8DAA-3D05F1661059}" type="presParOf" srcId="{93664ADD-3953-47BA-B6DB-74E4F68C842F}" destId="{2A026621-51C0-4A50-AC9E-8052DF4AD390}" srcOrd="1" destOrd="0" presId="urn:microsoft.com/office/officeart/2018/2/layout/IconCircleList"/>
    <dgm:cxn modelId="{F2565705-6521-4288-A97B-FFB36DE611D6}" type="presParOf" srcId="{93664ADD-3953-47BA-B6DB-74E4F68C842F}" destId="{E5ECFEA8-A87B-48B4-888C-90E56DB3073B}" srcOrd="2" destOrd="0" presId="urn:microsoft.com/office/officeart/2018/2/layout/IconCircleList"/>
    <dgm:cxn modelId="{F3779FD7-94B5-406C-9BD4-DCACD8331087}" type="presParOf" srcId="{93664ADD-3953-47BA-B6DB-74E4F68C842F}" destId="{B444837B-B01D-4BA0-8831-39BAB8C1C800}" srcOrd="3" destOrd="0" presId="urn:microsoft.com/office/officeart/2018/2/layout/IconCircleList"/>
    <dgm:cxn modelId="{9A3020C2-5227-4E60-9859-DF679C29D707}" type="presParOf" srcId="{FB4ED7D9-1FD7-4E69-992F-B4FB57803973}" destId="{88669A83-3C39-402F-AAC3-FF3BB6985E4D}" srcOrd="5" destOrd="0" presId="urn:microsoft.com/office/officeart/2018/2/layout/IconCircleList"/>
    <dgm:cxn modelId="{FF0EB8CA-F205-47C9-B042-D736D38A1863}" type="presParOf" srcId="{FB4ED7D9-1FD7-4E69-992F-B4FB57803973}" destId="{EBA5ACA9-46EA-4743-A222-A272CB71B992}" srcOrd="6" destOrd="0" presId="urn:microsoft.com/office/officeart/2018/2/layout/IconCircleList"/>
    <dgm:cxn modelId="{E4B51E8D-7727-4CBB-A53F-50ABF95ED886}" type="presParOf" srcId="{EBA5ACA9-46EA-4743-A222-A272CB71B992}" destId="{FEE5E887-2159-496C-97E9-05E578977687}" srcOrd="0" destOrd="0" presId="urn:microsoft.com/office/officeart/2018/2/layout/IconCircleList"/>
    <dgm:cxn modelId="{43B63890-340C-49CC-94BB-F21365AA0B19}" type="presParOf" srcId="{EBA5ACA9-46EA-4743-A222-A272CB71B992}" destId="{3EE7D742-8C7C-483A-B07C-53E14CC72E96}" srcOrd="1" destOrd="0" presId="urn:microsoft.com/office/officeart/2018/2/layout/IconCircleList"/>
    <dgm:cxn modelId="{032FD23A-680E-42F8-A158-DCD65E1BED67}" type="presParOf" srcId="{EBA5ACA9-46EA-4743-A222-A272CB71B992}" destId="{A81D2EBE-875E-461E-A0B6-8E7B6FBFBF18}" srcOrd="2" destOrd="0" presId="urn:microsoft.com/office/officeart/2018/2/layout/IconCircleList"/>
    <dgm:cxn modelId="{F9B893AE-553F-4BC1-ADBF-506B8E04E40E}" type="presParOf" srcId="{EBA5ACA9-46EA-4743-A222-A272CB71B992}" destId="{51BC15A4-A28B-495F-B16E-0C8F147AC25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282FAE-6C18-49F7-B18B-092FEABD9E7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B10D7CE-610D-4FBE-9F2F-5DA9545E91E8}">
      <dgm:prSet/>
      <dgm:spPr/>
      <dgm:t>
        <a:bodyPr/>
        <a:lstStyle/>
        <a:p>
          <a:r>
            <a:rPr lang="en-US"/>
            <a:t>Use Static Application Security Testing (SAST) tools</a:t>
          </a:r>
        </a:p>
      </dgm:t>
    </dgm:pt>
    <dgm:pt modelId="{DD8E0AD2-E4D7-4C2A-86BA-365E52F717FF}" type="parTrans" cxnId="{1EF3F5B2-DE01-42A2-99DD-CC36C09760D6}">
      <dgm:prSet/>
      <dgm:spPr/>
      <dgm:t>
        <a:bodyPr/>
        <a:lstStyle/>
        <a:p>
          <a:endParaRPr lang="en-US"/>
        </a:p>
      </dgm:t>
    </dgm:pt>
    <dgm:pt modelId="{A5771BC2-BA57-4458-AAA1-75FC6C5DFC32}" type="sibTrans" cxnId="{1EF3F5B2-DE01-42A2-99DD-CC36C09760D6}">
      <dgm:prSet/>
      <dgm:spPr/>
      <dgm:t>
        <a:bodyPr/>
        <a:lstStyle/>
        <a:p>
          <a:endParaRPr lang="en-US"/>
        </a:p>
      </dgm:t>
    </dgm:pt>
    <dgm:pt modelId="{DB3111FF-35F5-4E90-9993-7643AA3A2261}">
      <dgm:prSet/>
      <dgm:spPr/>
      <dgm:t>
        <a:bodyPr/>
        <a:lstStyle/>
        <a:p>
          <a:r>
            <a:rPr lang="en-US"/>
            <a:t>Use Dynamic Application Security Testing (DAST) tools</a:t>
          </a:r>
        </a:p>
      </dgm:t>
    </dgm:pt>
    <dgm:pt modelId="{AAA2FE8C-3742-41CF-8B80-221C9AE55250}" type="parTrans" cxnId="{4A3A850F-659C-460A-B4C5-4408DF2761C3}">
      <dgm:prSet/>
      <dgm:spPr/>
      <dgm:t>
        <a:bodyPr/>
        <a:lstStyle/>
        <a:p>
          <a:endParaRPr lang="en-US"/>
        </a:p>
      </dgm:t>
    </dgm:pt>
    <dgm:pt modelId="{B957CD9C-B22B-47F8-AD2E-A9EA2FAC5D6E}" type="sibTrans" cxnId="{4A3A850F-659C-460A-B4C5-4408DF2761C3}">
      <dgm:prSet/>
      <dgm:spPr/>
      <dgm:t>
        <a:bodyPr/>
        <a:lstStyle/>
        <a:p>
          <a:endParaRPr lang="en-US"/>
        </a:p>
      </dgm:t>
    </dgm:pt>
    <dgm:pt modelId="{204BE8FF-C35E-44FA-A47D-D493876EAC95}">
      <dgm:prSet/>
      <dgm:spPr/>
      <dgm:t>
        <a:bodyPr/>
        <a:lstStyle/>
        <a:p>
          <a:r>
            <a:rPr lang="en-US"/>
            <a:t>Regularly scan for vulnerabilities</a:t>
          </a:r>
        </a:p>
      </dgm:t>
    </dgm:pt>
    <dgm:pt modelId="{911FBD84-887A-402B-B54E-C5761F8C4BB0}" type="parTrans" cxnId="{762231C4-84A4-41CE-B1E5-500412829E4A}">
      <dgm:prSet/>
      <dgm:spPr/>
      <dgm:t>
        <a:bodyPr/>
        <a:lstStyle/>
        <a:p>
          <a:endParaRPr lang="en-US"/>
        </a:p>
      </dgm:t>
    </dgm:pt>
    <dgm:pt modelId="{7322E615-78DB-432B-A30D-419575250C48}" type="sibTrans" cxnId="{762231C4-84A4-41CE-B1E5-500412829E4A}">
      <dgm:prSet/>
      <dgm:spPr/>
      <dgm:t>
        <a:bodyPr/>
        <a:lstStyle/>
        <a:p>
          <a:endParaRPr lang="en-US"/>
        </a:p>
      </dgm:t>
    </dgm:pt>
    <dgm:pt modelId="{9C237ECE-EBE4-46A4-9663-6E97A3291144}">
      <dgm:prSet/>
      <dgm:spPr/>
      <dgm:t>
        <a:bodyPr/>
        <a:lstStyle/>
        <a:p>
          <a:r>
            <a:rPr lang="en-US"/>
            <a:t>Stay informed about security advisories and patches</a:t>
          </a:r>
        </a:p>
      </dgm:t>
    </dgm:pt>
    <dgm:pt modelId="{24B2383F-8E71-41E9-97EC-7F271EF0EB5E}" type="parTrans" cxnId="{85BDBAB9-21D1-46CA-A51C-CD230F8CD308}">
      <dgm:prSet/>
      <dgm:spPr/>
      <dgm:t>
        <a:bodyPr/>
        <a:lstStyle/>
        <a:p>
          <a:endParaRPr lang="en-US"/>
        </a:p>
      </dgm:t>
    </dgm:pt>
    <dgm:pt modelId="{A18C159D-F252-4C89-BA6B-4ECD0AF5BDC5}" type="sibTrans" cxnId="{85BDBAB9-21D1-46CA-A51C-CD230F8CD308}">
      <dgm:prSet/>
      <dgm:spPr/>
      <dgm:t>
        <a:bodyPr/>
        <a:lstStyle/>
        <a:p>
          <a:endParaRPr lang="en-US"/>
        </a:p>
      </dgm:t>
    </dgm:pt>
    <dgm:pt modelId="{409CC3FF-F0B4-4EA7-B40A-44EDF9BE8A04}" type="pres">
      <dgm:prSet presAssocID="{9A282FAE-6C18-49F7-B18B-092FEABD9E78}" presName="root" presStyleCnt="0">
        <dgm:presLayoutVars>
          <dgm:dir/>
          <dgm:resizeHandles val="exact"/>
        </dgm:presLayoutVars>
      </dgm:prSet>
      <dgm:spPr/>
    </dgm:pt>
    <dgm:pt modelId="{BBF1D392-9BD8-4A10-985C-857E5D906952}" type="pres">
      <dgm:prSet presAssocID="{9A282FAE-6C18-49F7-B18B-092FEABD9E78}" presName="container" presStyleCnt="0">
        <dgm:presLayoutVars>
          <dgm:dir/>
          <dgm:resizeHandles val="exact"/>
        </dgm:presLayoutVars>
      </dgm:prSet>
      <dgm:spPr/>
    </dgm:pt>
    <dgm:pt modelId="{BDBFEA8F-4CD5-4E91-ABF4-FF0A9BFAA0DF}" type="pres">
      <dgm:prSet presAssocID="{EB10D7CE-610D-4FBE-9F2F-5DA9545E91E8}" presName="compNode" presStyleCnt="0"/>
      <dgm:spPr/>
    </dgm:pt>
    <dgm:pt modelId="{7692EB31-9D49-498E-83A7-A67F84DA669C}" type="pres">
      <dgm:prSet presAssocID="{EB10D7CE-610D-4FBE-9F2F-5DA9545E91E8}" presName="iconBgRect" presStyleLbl="bgShp" presStyleIdx="0" presStyleCnt="4"/>
      <dgm:spPr/>
    </dgm:pt>
    <dgm:pt modelId="{33E15367-2351-4282-A5FC-8FA9CC5A7749}" type="pres">
      <dgm:prSet presAssocID="{EB10D7CE-610D-4FBE-9F2F-5DA9545E91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CA01906-7320-49F8-AAC2-540C2A544D96}" type="pres">
      <dgm:prSet presAssocID="{EB10D7CE-610D-4FBE-9F2F-5DA9545E91E8}" presName="spaceRect" presStyleCnt="0"/>
      <dgm:spPr/>
    </dgm:pt>
    <dgm:pt modelId="{A788A031-2DFF-4A60-919F-75A1B5475EF8}" type="pres">
      <dgm:prSet presAssocID="{EB10D7CE-610D-4FBE-9F2F-5DA9545E91E8}" presName="textRect" presStyleLbl="revTx" presStyleIdx="0" presStyleCnt="4">
        <dgm:presLayoutVars>
          <dgm:chMax val="1"/>
          <dgm:chPref val="1"/>
        </dgm:presLayoutVars>
      </dgm:prSet>
      <dgm:spPr/>
    </dgm:pt>
    <dgm:pt modelId="{9A0F31BD-A8EC-457E-B435-FB70E1B1539B}" type="pres">
      <dgm:prSet presAssocID="{A5771BC2-BA57-4458-AAA1-75FC6C5DFC32}" presName="sibTrans" presStyleLbl="sibTrans2D1" presStyleIdx="0" presStyleCnt="0"/>
      <dgm:spPr/>
    </dgm:pt>
    <dgm:pt modelId="{6EAC5682-35E1-40CE-9C93-5AB03B65CFA4}" type="pres">
      <dgm:prSet presAssocID="{DB3111FF-35F5-4E90-9993-7643AA3A2261}" presName="compNode" presStyleCnt="0"/>
      <dgm:spPr/>
    </dgm:pt>
    <dgm:pt modelId="{7C428CF0-3104-4405-8889-1BDAB722D2A9}" type="pres">
      <dgm:prSet presAssocID="{DB3111FF-35F5-4E90-9993-7643AA3A2261}" presName="iconBgRect" presStyleLbl="bgShp" presStyleIdx="1" presStyleCnt="4"/>
      <dgm:spPr/>
    </dgm:pt>
    <dgm:pt modelId="{92018341-F855-44ED-986C-A23224E096ED}" type="pres">
      <dgm:prSet presAssocID="{DB3111FF-35F5-4E90-9993-7643AA3A226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85CC7FD-06DD-42A6-A522-339BC6591F82}" type="pres">
      <dgm:prSet presAssocID="{DB3111FF-35F5-4E90-9993-7643AA3A2261}" presName="spaceRect" presStyleCnt="0"/>
      <dgm:spPr/>
    </dgm:pt>
    <dgm:pt modelId="{6886C37D-57D3-4DF5-9F52-3BABA2DAC2B3}" type="pres">
      <dgm:prSet presAssocID="{DB3111FF-35F5-4E90-9993-7643AA3A2261}" presName="textRect" presStyleLbl="revTx" presStyleIdx="1" presStyleCnt="4">
        <dgm:presLayoutVars>
          <dgm:chMax val="1"/>
          <dgm:chPref val="1"/>
        </dgm:presLayoutVars>
      </dgm:prSet>
      <dgm:spPr/>
    </dgm:pt>
    <dgm:pt modelId="{3F082D8E-F67E-4F19-933A-E0E72B94F070}" type="pres">
      <dgm:prSet presAssocID="{B957CD9C-B22B-47F8-AD2E-A9EA2FAC5D6E}" presName="sibTrans" presStyleLbl="sibTrans2D1" presStyleIdx="0" presStyleCnt="0"/>
      <dgm:spPr/>
    </dgm:pt>
    <dgm:pt modelId="{133C30D1-2EA9-4C40-8071-74DAC867A571}" type="pres">
      <dgm:prSet presAssocID="{204BE8FF-C35E-44FA-A47D-D493876EAC95}" presName="compNode" presStyleCnt="0"/>
      <dgm:spPr/>
    </dgm:pt>
    <dgm:pt modelId="{D450A94F-2C97-47D4-B671-659A9FC21186}" type="pres">
      <dgm:prSet presAssocID="{204BE8FF-C35E-44FA-A47D-D493876EAC95}" presName="iconBgRect" presStyleLbl="bgShp" presStyleIdx="2" presStyleCnt="4"/>
      <dgm:spPr/>
    </dgm:pt>
    <dgm:pt modelId="{F2BA1C1B-E1EC-4365-AEBA-21D9457AEFDD}" type="pres">
      <dgm:prSet presAssocID="{204BE8FF-C35E-44FA-A47D-D493876EAC9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1F0F2B9-577E-4375-9D7D-E58CB7E0EC94}" type="pres">
      <dgm:prSet presAssocID="{204BE8FF-C35E-44FA-A47D-D493876EAC95}" presName="spaceRect" presStyleCnt="0"/>
      <dgm:spPr/>
    </dgm:pt>
    <dgm:pt modelId="{4410BC57-DD47-491A-8115-BEBD1939FB37}" type="pres">
      <dgm:prSet presAssocID="{204BE8FF-C35E-44FA-A47D-D493876EAC95}" presName="textRect" presStyleLbl="revTx" presStyleIdx="2" presStyleCnt="4">
        <dgm:presLayoutVars>
          <dgm:chMax val="1"/>
          <dgm:chPref val="1"/>
        </dgm:presLayoutVars>
      </dgm:prSet>
      <dgm:spPr/>
    </dgm:pt>
    <dgm:pt modelId="{02B01603-EF51-43BF-BED7-C8A0CC02A7A9}" type="pres">
      <dgm:prSet presAssocID="{7322E615-78DB-432B-A30D-419575250C48}" presName="sibTrans" presStyleLbl="sibTrans2D1" presStyleIdx="0" presStyleCnt="0"/>
      <dgm:spPr/>
    </dgm:pt>
    <dgm:pt modelId="{66573A98-3331-426A-A67B-B03F2591D59F}" type="pres">
      <dgm:prSet presAssocID="{9C237ECE-EBE4-46A4-9663-6E97A3291144}" presName="compNode" presStyleCnt="0"/>
      <dgm:spPr/>
    </dgm:pt>
    <dgm:pt modelId="{5187ADA1-4006-4CCD-9834-59274EBFD883}" type="pres">
      <dgm:prSet presAssocID="{9C237ECE-EBE4-46A4-9663-6E97A3291144}" presName="iconBgRect" presStyleLbl="bgShp" presStyleIdx="3" presStyleCnt="4"/>
      <dgm:spPr/>
    </dgm:pt>
    <dgm:pt modelId="{12FF672B-A4CB-4656-AEC5-A0785A8A1400}" type="pres">
      <dgm:prSet presAssocID="{9C237ECE-EBE4-46A4-9663-6E97A329114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98F10EF-FBAF-4ADF-A75C-A72037B75F74}" type="pres">
      <dgm:prSet presAssocID="{9C237ECE-EBE4-46A4-9663-6E97A3291144}" presName="spaceRect" presStyleCnt="0"/>
      <dgm:spPr/>
    </dgm:pt>
    <dgm:pt modelId="{C5B6E4F5-8A07-49B3-9029-E6732DEF0687}" type="pres">
      <dgm:prSet presAssocID="{9C237ECE-EBE4-46A4-9663-6E97A329114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A3A850F-659C-460A-B4C5-4408DF2761C3}" srcId="{9A282FAE-6C18-49F7-B18B-092FEABD9E78}" destId="{DB3111FF-35F5-4E90-9993-7643AA3A2261}" srcOrd="1" destOrd="0" parTransId="{AAA2FE8C-3742-41CF-8B80-221C9AE55250}" sibTransId="{B957CD9C-B22B-47F8-AD2E-A9EA2FAC5D6E}"/>
    <dgm:cxn modelId="{B67E1B1D-C2D5-4A90-8406-4CE854739C96}" type="presOf" srcId="{EB10D7CE-610D-4FBE-9F2F-5DA9545E91E8}" destId="{A788A031-2DFF-4A60-919F-75A1B5475EF8}" srcOrd="0" destOrd="0" presId="urn:microsoft.com/office/officeart/2018/2/layout/IconCircleList"/>
    <dgm:cxn modelId="{81453627-6211-4178-8140-3F9D3EE6A300}" type="presOf" srcId="{9A282FAE-6C18-49F7-B18B-092FEABD9E78}" destId="{409CC3FF-F0B4-4EA7-B40A-44EDF9BE8A04}" srcOrd="0" destOrd="0" presId="urn:microsoft.com/office/officeart/2018/2/layout/IconCircleList"/>
    <dgm:cxn modelId="{A3B9543E-F322-43B5-A612-F09603A5B59E}" type="presOf" srcId="{204BE8FF-C35E-44FA-A47D-D493876EAC95}" destId="{4410BC57-DD47-491A-8115-BEBD1939FB37}" srcOrd="0" destOrd="0" presId="urn:microsoft.com/office/officeart/2018/2/layout/IconCircleList"/>
    <dgm:cxn modelId="{3473B543-E9E1-43A9-AABD-694580661EEE}" type="presOf" srcId="{9C237ECE-EBE4-46A4-9663-6E97A3291144}" destId="{C5B6E4F5-8A07-49B3-9029-E6732DEF0687}" srcOrd="0" destOrd="0" presId="urn:microsoft.com/office/officeart/2018/2/layout/IconCircleList"/>
    <dgm:cxn modelId="{7BAD166D-BBA3-4E77-B109-3B2D9BCB3EA3}" type="presOf" srcId="{7322E615-78DB-432B-A30D-419575250C48}" destId="{02B01603-EF51-43BF-BED7-C8A0CC02A7A9}" srcOrd="0" destOrd="0" presId="urn:microsoft.com/office/officeart/2018/2/layout/IconCircleList"/>
    <dgm:cxn modelId="{42C18E5A-92F2-426C-A080-F0AAD38A8FC0}" type="presOf" srcId="{A5771BC2-BA57-4458-AAA1-75FC6C5DFC32}" destId="{9A0F31BD-A8EC-457E-B435-FB70E1B1539B}" srcOrd="0" destOrd="0" presId="urn:microsoft.com/office/officeart/2018/2/layout/IconCircleList"/>
    <dgm:cxn modelId="{603622A3-BCA3-4668-8D21-A8707A8CA16D}" type="presOf" srcId="{B957CD9C-B22B-47F8-AD2E-A9EA2FAC5D6E}" destId="{3F082D8E-F67E-4F19-933A-E0E72B94F070}" srcOrd="0" destOrd="0" presId="urn:microsoft.com/office/officeart/2018/2/layout/IconCircleList"/>
    <dgm:cxn modelId="{1EF3F5B2-DE01-42A2-99DD-CC36C09760D6}" srcId="{9A282FAE-6C18-49F7-B18B-092FEABD9E78}" destId="{EB10D7CE-610D-4FBE-9F2F-5DA9545E91E8}" srcOrd="0" destOrd="0" parTransId="{DD8E0AD2-E4D7-4C2A-86BA-365E52F717FF}" sibTransId="{A5771BC2-BA57-4458-AAA1-75FC6C5DFC32}"/>
    <dgm:cxn modelId="{85BDBAB9-21D1-46CA-A51C-CD230F8CD308}" srcId="{9A282FAE-6C18-49F7-B18B-092FEABD9E78}" destId="{9C237ECE-EBE4-46A4-9663-6E97A3291144}" srcOrd="3" destOrd="0" parTransId="{24B2383F-8E71-41E9-97EC-7F271EF0EB5E}" sibTransId="{A18C159D-F252-4C89-BA6B-4ECD0AF5BDC5}"/>
    <dgm:cxn modelId="{2E53D8BA-BA37-4E1D-B64B-D3469B9261A4}" type="presOf" srcId="{DB3111FF-35F5-4E90-9993-7643AA3A2261}" destId="{6886C37D-57D3-4DF5-9F52-3BABA2DAC2B3}" srcOrd="0" destOrd="0" presId="urn:microsoft.com/office/officeart/2018/2/layout/IconCircleList"/>
    <dgm:cxn modelId="{762231C4-84A4-41CE-B1E5-500412829E4A}" srcId="{9A282FAE-6C18-49F7-B18B-092FEABD9E78}" destId="{204BE8FF-C35E-44FA-A47D-D493876EAC95}" srcOrd="2" destOrd="0" parTransId="{911FBD84-887A-402B-B54E-C5761F8C4BB0}" sibTransId="{7322E615-78DB-432B-A30D-419575250C48}"/>
    <dgm:cxn modelId="{F4E137FB-B6BC-4B76-A765-6C96C021A2DE}" type="presParOf" srcId="{409CC3FF-F0B4-4EA7-B40A-44EDF9BE8A04}" destId="{BBF1D392-9BD8-4A10-985C-857E5D906952}" srcOrd="0" destOrd="0" presId="urn:microsoft.com/office/officeart/2018/2/layout/IconCircleList"/>
    <dgm:cxn modelId="{6E9E1666-FBBC-483F-B914-00761AB442EF}" type="presParOf" srcId="{BBF1D392-9BD8-4A10-985C-857E5D906952}" destId="{BDBFEA8F-4CD5-4E91-ABF4-FF0A9BFAA0DF}" srcOrd="0" destOrd="0" presId="urn:microsoft.com/office/officeart/2018/2/layout/IconCircleList"/>
    <dgm:cxn modelId="{18D8D67D-51AD-47CF-8B31-ABED0B8DAD6C}" type="presParOf" srcId="{BDBFEA8F-4CD5-4E91-ABF4-FF0A9BFAA0DF}" destId="{7692EB31-9D49-498E-83A7-A67F84DA669C}" srcOrd="0" destOrd="0" presId="urn:microsoft.com/office/officeart/2018/2/layout/IconCircleList"/>
    <dgm:cxn modelId="{382F6680-E3B2-4C78-B57A-3F9820189DBA}" type="presParOf" srcId="{BDBFEA8F-4CD5-4E91-ABF4-FF0A9BFAA0DF}" destId="{33E15367-2351-4282-A5FC-8FA9CC5A7749}" srcOrd="1" destOrd="0" presId="urn:microsoft.com/office/officeart/2018/2/layout/IconCircleList"/>
    <dgm:cxn modelId="{B03CE481-0D13-4B15-85E2-3EFCAF149E83}" type="presParOf" srcId="{BDBFEA8F-4CD5-4E91-ABF4-FF0A9BFAA0DF}" destId="{9CA01906-7320-49F8-AAC2-540C2A544D96}" srcOrd="2" destOrd="0" presId="urn:microsoft.com/office/officeart/2018/2/layout/IconCircleList"/>
    <dgm:cxn modelId="{262BC2AF-2316-4809-8C9B-BD28EA184F8E}" type="presParOf" srcId="{BDBFEA8F-4CD5-4E91-ABF4-FF0A9BFAA0DF}" destId="{A788A031-2DFF-4A60-919F-75A1B5475EF8}" srcOrd="3" destOrd="0" presId="urn:microsoft.com/office/officeart/2018/2/layout/IconCircleList"/>
    <dgm:cxn modelId="{A9EEB1D6-5DF0-431B-947D-189A53E44F6B}" type="presParOf" srcId="{BBF1D392-9BD8-4A10-985C-857E5D906952}" destId="{9A0F31BD-A8EC-457E-B435-FB70E1B1539B}" srcOrd="1" destOrd="0" presId="urn:microsoft.com/office/officeart/2018/2/layout/IconCircleList"/>
    <dgm:cxn modelId="{49CB352F-DB19-407E-90F9-F45C25F58586}" type="presParOf" srcId="{BBF1D392-9BD8-4A10-985C-857E5D906952}" destId="{6EAC5682-35E1-40CE-9C93-5AB03B65CFA4}" srcOrd="2" destOrd="0" presId="urn:microsoft.com/office/officeart/2018/2/layout/IconCircleList"/>
    <dgm:cxn modelId="{DD533C07-3516-4065-9BDC-B6CF927563D4}" type="presParOf" srcId="{6EAC5682-35E1-40CE-9C93-5AB03B65CFA4}" destId="{7C428CF0-3104-4405-8889-1BDAB722D2A9}" srcOrd="0" destOrd="0" presId="urn:microsoft.com/office/officeart/2018/2/layout/IconCircleList"/>
    <dgm:cxn modelId="{BD3156F6-4B8F-4E78-90B2-1FABF1304ED6}" type="presParOf" srcId="{6EAC5682-35E1-40CE-9C93-5AB03B65CFA4}" destId="{92018341-F855-44ED-986C-A23224E096ED}" srcOrd="1" destOrd="0" presId="urn:microsoft.com/office/officeart/2018/2/layout/IconCircleList"/>
    <dgm:cxn modelId="{52211027-7C2E-4E41-8CAB-D4BE0B403723}" type="presParOf" srcId="{6EAC5682-35E1-40CE-9C93-5AB03B65CFA4}" destId="{885CC7FD-06DD-42A6-A522-339BC6591F82}" srcOrd="2" destOrd="0" presId="urn:microsoft.com/office/officeart/2018/2/layout/IconCircleList"/>
    <dgm:cxn modelId="{88465FB9-32AE-45A9-9D70-65241388DE7A}" type="presParOf" srcId="{6EAC5682-35E1-40CE-9C93-5AB03B65CFA4}" destId="{6886C37D-57D3-4DF5-9F52-3BABA2DAC2B3}" srcOrd="3" destOrd="0" presId="urn:microsoft.com/office/officeart/2018/2/layout/IconCircleList"/>
    <dgm:cxn modelId="{96515905-9EAA-496D-81F8-67DF1CE2F36F}" type="presParOf" srcId="{BBF1D392-9BD8-4A10-985C-857E5D906952}" destId="{3F082D8E-F67E-4F19-933A-E0E72B94F070}" srcOrd="3" destOrd="0" presId="urn:microsoft.com/office/officeart/2018/2/layout/IconCircleList"/>
    <dgm:cxn modelId="{E0594820-D2F0-453B-943C-4FAC14FA96EA}" type="presParOf" srcId="{BBF1D392-9BD8-4A10-985C-857E5D906952}" destId="{133C30D1-2EA9-4C40-8071-74DAC867A571}" srcOrd="4" destOrd="0" presId="urn:microsoft.com/office/officeart/2018/2/layout/IconCircleList"/>
    <dgm:cxn modelId="{388B802C-6103-4A54-AA3B-F343C73DDC4B}" type="presParOf" srcId="{133C30D1-2EA9-4C40-8071-74DAC867A571}" destId="{D450A94F-2C97-47D4-B671-659A9FC21186}" srcOrd="0" destOrd="0" presId="urn:microsoft.com/office/officeart/2018/2/layout/IconCircleList"/>
    <dgm:cxn modelId="{06411506-E9A9-4A59-A3C6-74B5698841B1}" type="presParOf" srcId="{133C30D1-2EA9-4C40-8071-74DAC867A571}" destId="{F2BA1C1B-E1EC-4365-AEBA-21D9457AEFDD}" srcOrd="1" destOrd="0" presId="urn:microsoft.com/office/officeart/2018/2/layout/IconCircleList"/>
    <dgm:cxn modelId="{8EB1554E-5E02-42E2-9552-EF8CBCA891EC}" type="presParOf" srcId="{133C30D1-2EA9-4C40-8071-74DAC867A571}" destId="{F1F0F2B9-577E-4375-9D7D-E58CB7E0EC94}" srcOrd="2" destOrd="0" presId="urn:microsoft.com/office/officeart/2018/2/layout/IconCircleList"/>
    <dgm:cxn modelId="{447A0259-71CD-4501-8AAB-10A1BA1CAE35}" type="presParOf" srcId="{133C30D1-2EA9-4C40-8071-74DAC867A571}" destId="{4410BC57-DD47-491A-8115-BEBD1939FB37}" srcOrd="3" destOrd="0" presId="urn:microsoft.com/office/officeart/2018/2/layout/IconCircleList"/>
    <dgm:cxn modelId="{92967E83-50EF-408E-9691-44FE068F100F}" type="presParOf" srcId="{BBF1D392-9BD8-4A10-985C-857E5D906952}" destId="{02B01603-EF51-43BF-BED7-C8A0CC02A7A9}" srcOrd="5" destOrd="0" presId="urn:microsoft.com/office/officeart/2018/2/layout/IconCircleList"/>
    <dgm:cxn modelId="{DF271CFE-116F-48D3-8CED-0F8A037DB587}" type="presParOf" srcId="{BBF1D392-9BD8-4A10-985C-857E5D906952}" destId="{66573A98-3331-426A-A67B-B03F2591D59F}" srcOrd="6" destOrd="0" presId="urn:microsoft.com/office/officeart/2018/2/layout/IconCircleList"/>
    <dgm:cxn modelId="{1FCC17BF-C414-47A1-8DC0-A3568759C4EA}" type="presParOf" srcId="{66573A98-3331-426A-A67B-B03F2591D59F}" destId="{5187ADA1-4006-4CCD-9834-59274EBFD883}" srcOrd="0" destOrd="0" presId="urn:microsoft.com/office/officeart/2018/2/layout/IconCircleList"/>
    <dgm:cxn modelId="{9C040A23-0333-4622-850D-C85FB669337A}" type="presParOf" srcId="{66573A98-3331-426A-A67B-B03F2591D59F}" destId="{12FF672B-A4CB-4656-AEC5-A0785A8A1400}" srcOrd="1" destOrd="0" presId="urn:microsoft.com/office/officeart/2018/2/layout/IconCircleList"/>
    <dgm:cxn modelId="{9729BD39-7267-4CEE-9487-4422AAF3C16F}" type="presParOf" srcId="{66573A98-3331-426A-A67B-B03F2591D59F}" destId="{198F10EF-FBAF-4ADF-A75C-A72037B75F74}" srcOrd="2" destOrd="0" presId="urn:microsoft.com/office/officeart/2018/2/layout/IconCircleList"/>
    <dgm:cxn modelId="{0F7B4FAC-A76A-496B-AC3C-ABAAB2B082D4}" type="presParOf" srcId="{66573A98-3331-426A-A67B-B03F2591D59F}" destId="{C5B6E4F5-8A07-49B3-9029-E6732DEF068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FE13F5-B36B-46C8-9691-6B444163E44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F379668-38C4-402E-A1AC-B137766A0EEF}">
      <dgm:prSet/>
      <dgm:spPr/>
      <dgm:t>
        <a:bodyPr/>
        <a:lstStyle/>
        <a:p>
          <a:r>
            <a:rPr lang="en-US"/>
            <a:t>Automate security tests within the CI/CD pipeline</a:t>
          </a:r>
        </a:p>
      </dgm:t>
    </dgm:pt>
    <dgm:pt modelId="{C4BCD230-8746-42E3-89D1-355F45889A67}" type="parTrans" cxnId="{11C480C0-5C8D-424D-9C63-D2A45FE4CC3F}">
      <dgm:prSet/>
      <dgm:spPr/>
      <dgm:t>
        <a:bodyPr/>
        <a:lstStyle/>
        <a:p>
          <a:endParaRPr lang="en-US"/>
        </a:p>
      </dgm:t>
    </dgm:pt>
    <dgm:pt modelId="{1E6E464A-EF5E-4114-AF87-FA1BB7CECBFF}" type="sibTrans" cxnId="{11C480C0-5C8D-424D-9C63-D2A45FE4CC3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2580A05A-1F6C-4FF2-B8CF-70AE9667F47E}">
      <dgm:prSet/>
      <dgm:spPr/>
      <dgm:t>
        <a:bodyPr/>
        <a:lstStyle/>
        <a:p>
          <a:r>
            <a:rPr lang="en-US"/>
            <a:t>Allow only signed and validated artifacts</a:t>
          </a:r>
        </a:p>
      </dgm:t>
    </dgm:pt>
    <dgm:pt modelId="{79B2932B-00C3-4043-B69F-219EB4FC0D39}" type="parTrans" cxnId="{7AE97DDF-0ACD-43FA-BB16-1AE735ADFFDF}">
      <dgm:prSet/>
      <dgm:spPr/>
      <dgm:t>
        <a:bodyPr/>
        <a:lstStyle/>
        <a:p>
          <a:endParaRPr lang="en-US"/>
        </a:p>
      </dgm:t>
    </dgm:pt>
    <dgm:pt modelId="{D89D3EAD-B5F2-4C7F-A577-6710AFC25D9A}" type="sibTrans" cxnId="{7AE97DDF-0ACD-43FA-BB16-1AE735ADFFD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B5BC079D-361B-4882-A7F2-46C58E84A1CD}">
      <dgm:prSet/>
      <dgm:spPr/>
      <dgm:t>
        <a:bodyPr/>
        <a:lstStyle/>
        <a:p>
          <a:r>
            <a:rPr lang="en-US"/>
            <a:t>Ensure continuous vulnerability scanning and threat detection</a:t>
          </a:r>
        </a:p>
      </dgm:t>
    </dgm:pt>
    <dgm:pt modelId="{500FEB0F-E13A-4B41-BF53-AE58E43C7F21}" type="parTrans" cxnId="{FF2E2E5D-9108-43A4-A892-C5D4496A8777}">
      <dgm:prSet/>
      <dgm:spPr/>
      <dgm:t>
        <a:bodyPr/>
        <a:lstStyle/>
        <a:p>
          <a:endParaRPr lang="en-US"/>
        </a:p>
      </dgm:t>
    </dgm:pt>
    <dgm:pt modelId="{126BDE74-2E6B-42A3-8BC9-7A5BAF3B9039}" type="sibTrans" cxnId="{FF2E2E5D-9108-43A4-A892-C5D4496A877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FBC8092B-5A82-418B-A9A1-3098CCBF7322}" type="pres">
      <dgm:prSet presAssocID="{B7FE13F5-B36B-46C8-9691-6B444163E445}" presName="Name0" presStyleCnt="0">
        <dgm:presLayoutVars>
          <dgm:animLvl val="lvl"/>
          <dgm:resizeHandles val="exact"/>
        </dgm:presLayoutVars>
      </dgm:prSet>
      <dgm:spPr/>
    </dgm:pt>
    <dgm:pt modelId="{E5943FE6-257E-49EE-818B-B801014A9BBE}" type="pres">
      <dgm:prSet presAssocID="{6F379668-38C4-402E-A1AC-B137766A0EEF}" presName="compositeNode" presStyleCnt="0">
        <dgm:presLayoutVars>
          <dgm:bulletEnabled val="1"/>
        </dgm:presLayoutVars>
      </dgm:prSet>
      <dgm:spPr/>
    </dgm:pt>
    <dgm:pt modelId="{8D22F0B7-484F-458E-8C21-997B44EFB263}" type="pres">
      <dgm:prSet presAssocID="{6F379668-38C4-402E-A1AC-B137766A0EEF}" presName="bgRect" presStyleLbl="alignNode1" presStyleIdx="0" presStyleCnt="3"/>
      <dgm:spPr/>
    </dgm:pt>
    <dgm:pt modelId="{89386D31-1B30-4ECF-8409-9BCD59E870DD}" type="pres">
      <dgm:prSet presAssocID="{1E6E464A-EF5E-4114-AF87-FA1BB7CECBFF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1F0D4A13-5F95-4747-97F1-5B5BE7470EBF}" type="pres">
      <dgm:prSet presAssocID="{6F379668-38C4-402E-A1AC-B137766A0EEF}" presName="nodeRect" presStyleLbl="alignNode1" presStyleIdx="0" presStyleCnt="3">
        <dgm:presLayoutVars>
          <dgm:bulletEnabled val="1"/>
        </dgm:presLayoutVars>
      </dgm:prSet>
      <dgm:spPr/>
    </dgm:pt>
    <dgm:pt modelId="{4AC61370-B711-4386-BF35-4786354DB5D2}" type="pres">
      <dgm:prSet presAssocID="{1E6E464A-EF5E-4114-AF87-FA1BB7CECBFF}" presName="sibTrans" presStyleCnt="0"/>
      <dgm:spPr/>
    </dgm:pt>
    <dgm:pt modelId="{EAFE424D-F335-4184-B15E-8921C12397EC}" type="pres">
      <dgm:prSet presAssocID="{2580A05A-1F6C-4FF2-B8CF-70AE9667F47E}" presName="compositeNode" presStyleCnt="0">
        <dgm:presLayoutVars>
          <dgm:bulletEnabled val="1"/>
        </dgm:presLayoutVars>
      </dgm:prSet>
      <dgm:spPr/>
    </dgm:pt>
    <dgm:pt modelId="{601CCB10-2BF4-47E8-BE4A-47A6DD5DB106}" type="pres">
      <dgm:prSet presAssocID="{2580A05A-1F6C-4FF2-B8CF-70AE9667F47E}" presName="bgRect" presStyleLbl="alignNode1" presStyleIdx="1" presStyleCnt="3"/>
      <dgm:spPr/>
    </dgm:pt>
    <dgm:pt modelId="{5943DBBE-772F-40F7-B206-5DC0261DFF06}" type="pres">
      <dgm:prSet presAssocID="{D89D3EAD-B5F2-4C7F-A577-6710AFC25D9A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DD27CA96-39EF-429C-A9F5-1BA1ED2973A5}" type="pres">
      <dgm:prSet presAssocID="{2580A05A-1F6C-4FF2-B8CF-70AE9667F47E}" presName="nodeRect" presStyleLbl="alignNode1" presStyleIdx="1" presStyleCnt="3">
        <dgm:presLayoutVars>
          <dgm:bulletEnabled val="1"/>
        </dgm:presLayoutVars>
      </dgm:prSet>
      <dgm:spPr/>
    </dgm:pt>
    <dgm:pt modelId="{CE64943D-D381-4004-A263-5DAB1440C783}" type="pres">
      <dgm:prSet presAssocID="{D89D3EAD-B5F2-4C7F-A577-6710AFC25D9A}" presName="sibTrans" presStyleCnt="0"/>
      <dgm:spPr/>
    </dgm:pt>
    <dgm:pt modelId="{EDFFD8CF-C62E-4981-9B86-855ECB4AD3C6}" type="pres">
      <dgm:prSet presAssocID="{B5BC079D-361B-4882-A7F2-46C58E84A1CD}" presName="compositeNode" presStyleCnt="0">
        <dgm:presLayoutVars>
          <dgm:bulletEnabled val="1"/>
        </dgm:presLayoutVars>
      </dgm:prSet>
      <dgm:spPr/>
    </dgm:pt>
    <dgm:pt modelId="{496F509E-2980-4449-97B6-4B1E844C2E01}" type="pres">
      <dgm:prSet presAssocID="{B5BC079D-361B-4882-A7F2-46C58E84A1CD}" presName="bgRect" presStyleLbl="alignNode1" presStyleIdx="2" presStyleCnt="3"/>
      <dgm:spPr/>
    </dgm:pt>
    <dgm:pt modelId="{D46EC19B-725C-480F-936C-7F4E61FF7C50}" type="pres">
      <dgm:prSet presAssocID="{126BDE74-2E6B-42A3-8BC9-7A5BAF3B9039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F858D8A2-1EF8-445A-B708-700E005E191A}" type="pres">
      <dgm:prSet presAssocID="{B5BC079D-361B-4882-A7F2-46C58E84A1C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C31D9C1D-B675-4517-808B-E1C68A443014}" type="presOf" srcId="{D89D3EAD-B5F2-4C7F-A577-6710AFC25D9A}" destId="{5943DBBE-772F-40F7-B206-5DC0261DFF06}" srcOrd="0" destOrd="0" presId="urn:microsoft.com/office/officeart/2016/7/layout/LinearBlockProcessNumbered"/>
    <dgm:cxn modelId="{FF2E2E5D-9108-43A4-A892-C5D4496A8777}" srcId="{B7FE13F5-B36B-46C8-9691-6B444163E445}" destId="{B5BC079D-361B-4882-A7F2-46C58E84A1CD}" srcOrd="2" destOrd="0" parTransId="{500FEB0F-E13A-4B41-BF53-AE58E43C7F21}" sibTransId="{126BDE74-2E6B-42A3-8BC9-7A5BAF3B9039}"/>
    <dgm:cxn modelId="{37D0864C-0F6C-4924-8A34-FFD41F7D0137}" type="presOf" srcId="{6F379668-38C4-402E-A1AC-B137766A0EEF}" destId="{1F0D4A13-5F95-4747-97F1-5B5BE7470EBF}" srcOrd="1" destOrd="0" presId="urn:microsoft.com/office/officeart/2016/7/layout/LinearBlockProcessNumbered"/>
    <dgm:cxn modelId="{E174D34E-23AF-442A-8F37-74C735B968FF}" type="presOf" srcId="{126BDE74-2E6B-42A3-8BC9-7A5BAF3B9039}" destId="{D46EC19B-725C-480F-936C-7F4E61FF7C50}" srcOrd="0" destOrd="0" presId="urn:microsoft.com/office/officeart/2016/7/layout/LinearBlockProcessNumbered"/>
    <dgm:cxn modelId="{5759B37C-AA90-4CD3-BE80-F5D69F2D3A2D}" type="presOf" srcId="{2580A05A-1F6C-4FF2-B8CF-70AE9667F47E}" destId="{601CCB10-2BF4-47E8-BE4A-47A6DD5DB106}" srcOrd="0" destOrd="0" presId="urn:microsoft.com/office/officeart/2016/7/layout/LinearBlockProcessNumbered"/>
    <dgm:cxn modelId="{22282D8F-D345-48CF-9167-0158AB880A83}" type="presOf" srcId="{1E6E464A-EF5E-4114-AF87-FA1BB7CECBFF}" destId="{89386D31-1B30-4ECF-8409-9BCD59E870DD}" srcOrd="0" destOrd="0" presId="urn:microsoft.com/office/officeart/2016/7/layout/LinearBlockProcessNumbered"/>
    <dgm:cxn modelId="{11C480C0-5C8D-424D-9C63-D2A45FE4CC3F}" srcId="{B7FE13F5-B36B-46C8-9691-6B444163E445}" destId="{6F379668-38C4-402E-A1AC-B137766A0EEF}" srcOrd="0" destOrd="0" parTransId="{C4BCD230-8746-42E3-89D1-355F45889A67}" sibTransId="{1E6E464A-EF5E-4114-AF87-FA1BB7CECBFF}"/>
    <dgm:cxn modelId="{511150D0-2D7E-4B9F-BC95-CBAAE140D818}" type="presOf" srcId="{6F379668-38C4-402E-A1AC-B137766A0EEF}" destId="{8D22F0B7-484F-458E-8C21-997B44EFB263}" srcOrd="0" destOrd="0" presId="urn:microsoft.com/office/officeart/2016/7/layout/LinearBlockProcessNumbered"/>
    <dgm:cxn modelId="{CAAD33DA-2397-4339-B89F-B91D861F6FB0}" type="presOf" srcId="{B5BC079D-361B-4882-A7F2-46C58E84A1CD}" destId="{496F509E-2980-4449-97B6-4B1E844C2E01}" srcOrd="0" destOrd="0" presId="urn:microsoft.com/office/officeart/2016/7/layout/LinearBlockProcessNumbered"/>
    <dgm:cxn modelId="{4DE5A9DD-FDA2-416D-85D6-ADB908D9FECD}" type="presOf" srcId="{B5BC079D-361B-4882-A7F2-46C58E84A1CD}" destId="{F858D8A2-1EF8-445A-B708-700E005E191A}" srcOrd="1" destOrd="0" presId="urn:microsoft.com/office/officeart/2016/7/layout/LinearBlockProcessNumbered"/>
    <dgm:cxn modelId="{7AE97DDF-0ACD-43FA-BB16-1AE735ADFFDF}" srcId="{B7FE13F5-B36B-46C8-9691-6B444163E445}" destId="{2580A05A-1F6C-4FF2-B8CF-70AE9667F47E}" srcOrd="1" destOrd="0" parTransId="{79B2932B-00C3-4043-B69F-219EB4FC0D39}" sibTransId="{D89D3EAD-B5F2-4C7F-A577-6710AFC25D9A}"/>
    <dgm:cxn modelId="{044CAEE3-609E-408C-815F-53FF0E8E0936}" type="presOf" srcId="{B7FE13F5-B36B-46C8-9691-6B444163E445}" destId="{FBC8092B-5A82-418B-A9A1-3098CCBF7322}" srcOrd="0" destOrd="0" presId="urn:microsoft.com/office/officeart/2016/7/layout/LinearBlockProcessNumbered"/>
    <dgm:cxn modelId="{B82AAEF8-4C34-453D-8FFE-4C91029323D7}" type="presOf" srcId="{2580A05A-1F6C-4FF2-B8CF-70AE9667F47E}" destId="{DD27CA96-39EF-429C-A9F5-1BA1ED2973A5}" srcOrd="1" destOrd="0" presId="urn:microsoft.com/office/officeart/2016/7/layout/LinearBlockProcessNumbered"/>
    <dgm:cxn modelId="{7D797735-3593-4C8A-82F0-00366B71FF1E}" type="presParOf" srcId="{FBC8092B-5A82-418B-A9A1-3098CCBF7322}" destId="{E5943FE6-257E-49EE-818B-B801014A9BBE}" srcOrd="0" destOrd="0" presId="urn:microsoft.com/office/officeart/2016/7/layout/LinearBlockProcessNumbered"/>
    <dgm:cxn modelId="{5BE7180F-3BAD-4373-8952-4E28ABFB4B50}" type="presParOf" srcId="{E5943FE6-257E-49EE-818B-B801014A9BBE}" destId="{8D22F0B7-484F-458E-8C21-997B44EFB263}" srcOrd="0" destOrd="0" presId="urn:microsoft.com/office/officeart/2016/7/layout/LinearBlockProcessNumbered"/>
    <dgm:cxn modelId="{E1D90B44-C18C-4292-971B-686BC5AA5A7B}" type="presParOf" srcId="{E5943FE6-257E-49EE-818B-B801014A9BBE}" destId="{89386D31-1B30-4ECF-8409-9BCD59E870DD}" srcOrd="1" destOrd="0" presId="urn:microsoft.com/office/officeart/2016/7/layout/LinearBlockProcessNumbered"/>
    <dgm:cxn modelId="{90C377DE-88B7-40C4-990B-F52A9E1311B9}" type="presParOf" srcId="{E5943FE6-257E-49EE-818B-B801014A9BBE}" destId="{1F0D4A13-5F95-4747-97F1-5B5BE7470EBF}" srcOrd="2" destOrd="0" presId="urn:microsoft.com/office/officeart/2016/7/layout/LinearBlockProcessNumbered"/>
    <dgm:cxn modelId="{51E84312-4EA0-4270-850D-78324A6D24D2}" type="presParOf" srcId="{FBC8092B-5A82-418B-A9A1-3098CCBF7322}" destId="{4AC61370-B711-4386-BF35-4786354DB5D2}" srcOrd="1" destOrd="0" presId="urn:microsoft.com/office/officeart/2016/7/layout/LinearBlockProcessNumbered"/>
    <dgm:cxn modelId="{0F5B0AA5-FD86-40FE-B665-B450F6C3ED3D}" type="presParOf" srcId="{FBC8092B-5A82-418B-A9A1-3098CCBF7322}" destId="{EAFE424D-F335-4184-B15E-8921C12397EC}" srcOrd="2" destOrd="0" presId="urn:microsoft.com/office/officeart/2016/7/layout/LinearBlockProcessNumbered"/>
    <dgm:cxn modelId="{5373E124-B207-44D0-8CA9-87254B1A7B77}" type="presParOf" srcId="{EAFE424D-F335-4184-B15E-8921C12397EC}" destId="{601CCB10-2BF4-47E8-BE4A-47A6DD5DB106}" srcOrd="0" destOrd="0" presId="urn:microsoft.com/office/officeart/2016/7/layout/LinearBlockProcessNumbered"/>
    <dgm:cxn modelId="{F5525DA7-52E3-4904-AF48-906F4415D306}" type="presParOf" srcId="{EAFE424D-F335-4184-B15E-8921C12397EC}" destId="{5943DBBE-772F-40F7-B206-5DC0261DFF06}" srcOrd="1" destOrd="0" presId="urn:microsoft.com/office/officeart/2016/7/layout/LinearBlockProcessNumbered"/>
    <dgm:cxn modelId="{369A86CB-1435-44CC-B715-02A957F78D21}" type="presParOf" srcId="{EAFE424D-F335-4184-B15E-8921C12397EC}" destId="{DD27CA96-39EF-429C-A9F5-1BA1ED2973A5}" srcOrd="2" destOrd="0" presId="urn:microsoft.com/office/officeart/2016/7/layout/LinearBlockProcessNumbered"/>
    <dgm:cxn modelId="{BA9B73CF-8C88-4453-8CC8-6D79FBF919A7}" type="presParOf" srcId="{FBC8092B-5A82-418B-A9A1-3098CCBF7322}" destId="{CE64943D-D381-4004-A263-5DAB1440C783}" srcOrd="3" destOrd="0" presId="urn:microsoft.com/office/officeart/2016/7/layout/LinearBlockProcessNumbered"/>
    <dgm:cxn modelId="{BE985B67-2FCB-4D4E-9F5C-BACDECC82F75}" type="presParOf" srcId="{FBC8092B-5A82-418B-A9A1-3098CCBF7322}" destId="{EDFFD8CF-C62E-4981-9B86-855ECB4AD3C6}" srcOrd="4" destOrd="0" presId="urn:microsoft.com/office/officeart/2016/7/layout/LinearBlockProcessNumbered"/>
    <dgm:cxn modelId="{F9D9944F-3119-4DC4-A92B-78D729FA9CB7}" type="presParOf" srcId="{EDFFD8CF-C62E-4981-9B86-855ECB4AD3C6}" destId="{496F509E-2980-4449-97B6-4B1E844C2E01}" srcOrd="0" destOrd="0" presId="urn:microsoft.com/office/officeart/2016/7/layout/LinearBlockProcessNumbered"/>
    <dgm:cxn modelId="{A342761B-00DF-4D5C-9EBA-629B163F37BD}" type="presParOf" srcId="{EDFFD8CF-C62E-4981-9B86-855ECB4AD3C6}" destId="{D46EC19B-725C-480F-936C-7F4E61FF7C50}" srcOrd="1" destOrd="0" presId="urn:microsoft.com/office/officeart/2016/7/layout/LinearBlockProcessNumbered"/>
    <dgm:cxn modelId="{36F4FBD5-DC48-4070-BF01-90CB75E2D180}" type="presParOf" srcId="{EDFFD8CF-C62E-4981-9B86-855ECB4AD3C6}" destId="{F858D8A2-1EF8-445A-B708-700E005E191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15C11-C31E-4775-AF27-0E5C776C9F5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36A1E9-0576-415D-BA9E-C99868E4E8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Establish and incident response plan</a:t>
          </a:r>
        </a:p>
      </dgm:t>
    </dgm:pt>
    <dgm:pt modelId="{02BCE341-E10F-40A6-8D0D-4075B5ADB7B0}" type="parTrans" cxnId="{825AC57D-6586-425C-A4A7-F68554984A25}">
      <dgm:prSet/>
      <dgm:spPr/>
      <dgm:t>
        <a:bodyPr/>
        <a:lstStyle/>
        <a:p>
          <a:endParaRPr lang="en-US"/>
        </a:p>
      </dgm:t>
    </dgm:pt>
    <dgm:pt modelId="{0F5683C9-D155-43FA-9338-79A669CA76EF}" type="sibTrans" cxnId="{825AC57D-6586-425C-A4A7-F68554984A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E73014-7426-4B76-9A19-9B51D9A9CA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Monitor repositories for unusual patterns</a:t>
          </a:r>
        </a:p>
      </dgm:t>
    </dgm:pt>
    <dgm:pt modelId="{D7434983-119F-46C3-87A6-0115B6B8664C}" type="parTrans" cxnId="{E181BAEE-9FE2-431C-91FB-0199051E432A}">
      <dgm:prSet/>
      <dgm:spPr/>
      <dgm:t>
        <a:bodyPr/>
        <a:lstStyle/>
        <a:p>
          <a:endParaRPr lang="en-US"/>
        </a:p>
      </dgm:t>
    </dgm:pt>
    <dgm:pt modelId="{8AC3D61D-5AE7-4225-A302-56E5557FBBEB}" type="sibTrans" cxnId="{E181BAEE-9FE2-431C-91FB-0199051E43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CFD360-D5F4-450C-8CB0-B37A1F4E5C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intrusion detection systems</a:t>
          </a:r>
        </a:p>
      </dgm:t>
    </dgm:pt>
    <dgm:pt modelId="{FFE311CF-8C4D-4307-8692-477690D58F82}" type="parTrans" cxnId="{6DD38699-00DC-4C25-ABE1-2143B71010FD}">
      <dgm:prSet/>
      <dgm:spPr/>
      <dgm:t>
        <a:bodyPr/>
        <a:lstStyle/>
        <a:p>
          <a:endParaRPr lang="en-US"/>
        </a:p>
      </dgm:t>
    </dgm:pt>
    <dgm:pt modelId="{57F8A74B-8BA6-4F12-802A-16BCB4B864B2}" type="sibTrans" cxnId="{6DD38699-00DC-4C25-ABE1-2143B71010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0F4538-BD4B-4CAA-81BC-6E528AFAF9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 audit logs with SIEM system</a:t>
          </a:r>
        </a:p>
      </dgm:t>
    </dgm:pt>
    <dgm:pt modelId="{42EB835B-D385-462C-B72A-7196D4FB5213}" type="parTrans" cxnId="{7BAB8D15-B37A-4FC0-AD80-CBF3E3EFCA60}">
      <dgm:prSet/>
      <dgm:spPr/>
      <dgm:t>
        <a:bodyPr/>
        <a:lstStyle/>
        <a:p>
          <a:endParaRPr lang="en-US"/>
        </a:p>
      </dgm:t>
    </dgm:pt>
    <dgm:pt modelId="{82E833DB-8326-4FB9-8364-54C08FA93F02}" type="sibTrans" cxnId="{7BAB8D15-B37A-4FC0-AD80-CBF3E3EFCA60}">
      <dgm:prSet/>
      <dgm:spPr/>
      <dgm:t>
        <a:bodyPr/>
        <a:lstStyle/>
        <a:p>
          <a:endParaRPr lang="en-US"/>
        </a:p>
      </dgm:t>
    </dgm:pt>
    <dgm:pt modelId="{4CB4A788-914D-4DD6-A7A0-D5DC1CC3EC64}" type="pres">
      <dgm:prSet presAssocID="{2C815C11-C31E-4775-AF27-0E5C776C9F53}" presName="root" presStyleCnt="0">
        <dgm:presLayoutVars>
          <dgm:dir/>
          <dgm:resizeHandles val="exact"/>
        </dgm:presLayoutVars>
      </dgm:prSet>
      <dgm:spPr/>
    </dgm:pt>
    <dgm:pt modelId="{A0678A0F-7C26-4713-A3E6-146D29B2D6AA}" type="pres">
      <dgm:prSet presAssocID="{2C815C11-C31E-4775-AF27-0E5C776C9F53}" presName="container" presStyleCnt="0">
        <dgm:presLayoutVars>
          <dgm:dir/>
          <dgm:resizeHandles val="exact"/>
        </dgm:presLayoutVars>
      </dgm:prSet>
      <dgm:spPr/>
    </dgm:pt>
    <dgm:pt modelId="{279E6687-8753-40A2-8D95-CC435991A46F}" type="pres">
      <dgm:prSet presAssocID="{FF36A1E9-0576-415D-BA9E-C99868E4E8A9}" presName="compNode" presStyleCnt="0"/>
      <dgm:spPr/>
    </dgm:pt>
    <dgm:pt modelId="{1F6887DD-F341-4914-945B-54637E31F7E1}" type="pres">
      <dgm:prSet presAssocID="{FF36A1E9-0576-415D-BA9E-C99868E4E8A9}" presName="iconBgRect" presStyleLbl="bgShp" presStyleIdx="0" presStyleCnt="4"/>
      <dgm:spPr/>
    </dgm:pt>
    <dgm:pt modelId="{9B4FA6A6-8505-4529-91DF-C0A8D859A05E}" type="pres">
      <dgm:prSet presAssocID="{FF36A1E9-0576-415D-BA9E-C99868E4E8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CD95B5E-E6BA-457C-85BD-ABDD230C5F85}" type="pres">
      <dgm:prSet presAssocID="{FF36A1E9-0576-415D-BA9E-C99868E4E8A9}" presName="spaceRect" presStyleCnt="0"/>
      <dgm:spPr/>
    </dgm:pt>
    <dgm:pt modelId="{899564FC-2F45-450B-B08D-9AB3DC87A0E9}" type="pres">
      <dgm:prSet presAssocID="{FF36A1E9-0576-415D-BA9E-C99868E4E8A9}" presName="textRect" presStyleLbl="revTx" presStyleIdx="0" presStyleCnt="4">
        <dgm:presLayoutVars>
          <dgm:chMax val="1"/>
          <dgm:chPref val="1"/>
        </dgm:presLayoutVars>
      </dgm:prSet>
      <dgm:spPr/>
    </dgm:pt>
    <dgm:pt modelId="{BABBB4AF-EEFD-4545-A1A7-D81D96E005F5}" type="pres">
      <dgm:prSet presAssocID="{0F5683C9-D155-43FA-9338-79A669CA76EF}" presName="sibTrans" presStyleLbl="sibTrans2D1" presStyleIdx="0" presStyleCnt="0"/>
      <dgm:spPr/>
    </dgm:pt>
    <dgm:pt modelId="{B5B5E74E-60BB-4A95-BEE2-AC1DDEAC9586}" type="pres">
      <dgm:prSet presAssocID="{3CE73014-7426-4B76-9A19-9B51D9A9CA18}" presName="compNode" presStyleCnt="0"/>
      <dgm:spPr/>
    </dgm:pt>
    <dgm:pt modelId="{EBE406DC-5787-4546-815B-B619B2F6C680}" type="pres">
      <dgm:prSet presAssocID="{3CE73014-7426-4B76-9A19-9B51D9A9CA18}" presName="iconBgRect" presStyleLbl="bgShp" presStyleIdx="1" presStyleCnt="4"/>
      <dgm:spPr/>
    </dgm:pt>
    <dgm:pt modelId="{255F598A-DD18-4D07-80D4-6FCDBE402C92}" type="pres">
      <dgm:prSet presAssocID="{3CE73014-7426-4B76-9A19-9B51D9A9CA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DADC44F-6FFD-4824-BC19-67CACF3AEE04}" type="pres">
      <dgm:prSet presAssocID="{3CE73014-7426-4B76-9A19-9B51D9A9CA18}" presName="spaceRect" presStyleCnt="0"/>
      <dgm:spPr/>
    </dgm:pt>
    <dgm:pt modelId="{663F50A6-5D35-42DD-B591-FDCBEB37D29D}" type="pres">
      <dgm:prSet presAssocID="{3CE73014-7426-4B76-9A19-9B51D9A9CA18}" presName="textRect" presStyleLbl="revTx" presStyleIdx="1" presStyleCnt="4">
        <dgm:presLayoutVars>
          <dgm:chMax val="1"/>
          <dgm:chPref val="1"/>
        </dgm:presLayoutVars>
      </dgm:prSet>
      <dgm:spPr/>
    </dgm:pt>
    <dgm:pt modelId="{BF805D4C-A639-4142-812E-5F0AE0EA71C3}" type="pres">
      <dgm:prSet presAssocID="{8AC3D61D-5AE7-4225-A302-56E5557FBBEB}" presName="sibTrans" presStyleLbl="sibTrans2D1" presStyleIdx="0" presStyleCnt="0"/>
      <dgm:spPr/>
    </dgm:pt>
    <dgm:pt modelId="{D961EA31-3FDA-478D-9517-5918C4D8B5A9}" type="pres">
      <dgm:prSet presAssocID="{17CFD360-D5F4-450C-8CB0-B37A1F4E5CD7}" presName="compNode" presStyleCnt="0"/>
      <dgm:spPr/>
    </dgm:pt>
    <dgm:pt modelId="{9C39750B-25E2-42E8-BBFB-9FCE1BF15586}" type="pres">
      <dgm:prSet presAssocID="{17CFD360-D5F4-450C-8CB0-B37A1F4E5CD7}" presName="iconBgRect" presStyleLbl="bgShp" presStyleIdx="2" presStyleCnt="4"/>
      <dgm:spPr/>
    </dgm:pt>
    <dgm:pt modelId="{3A5ACC8D-48C1-4ECB-BBF5-36B411A06193}" type="pres">
      <dgm:prSet presAssocID="{17CFD360-D5F4-450C-8CB0-B37A1F4E5C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8C4D6FDF-D4AB-4B36-930D-424A7B24801B}" type="pres">
      <dgm:prSet presAssocID="{17CFD360-D5F4-450C-8CB0-B37A1F4E5CD7}" presName="spaceRect" presStyleCnt="0"/>
      <dgm:spPr/>
    </dgm:pt>
    <dgm:pt modelId="{1FB034A8-FBA9-42AD-8AFF-951D67EC2D1C}" type="pres">
      <dgm:prSet presAssocID="{17CFD360-D5F4-450C-8CB0-B37A1F4E5CD7}" presName="textRect" presStyleLbl="revTx" presStyleIdx="2" presStyleCnt="4">
        <dgm:presLayoutVars>
          <dgm:chMax val="1"/>
          <dgm:chPref val="1"/>
        </dgm:presLayoutVars>
      </dgm:prSet>
      <dgm:spPr/>
    </dgm:pt>
    <dgm:pt modelId="{C7684635-2CC2-41E8-BD55-34BB0C509335}" type="pres">
      <dgm:prSet presAssocID="{57F8A74B-8BA6-4F12-802A-16BCB4B864B2}" presName="sibTrans" presStyleLbl="sibTrans2D1" presStyleIdx="0" presStyleCnt="0"/>
      <dgm:spPr/>
    </dgm:pt>
    <dgm:pt modelId="{0BFD1B6A-C6F7-43DC-86A8-97ADDDCF6F4C}" type="pres">
      <dgm:prSet presAssocID="{F60F4538-BD4B-4CAA-81BC-6E528AFAF9E3}" presName="compNode" presStyleCnt="0"/>
      <dgm:spPr/>
    </dgm:pt>
    <dgm:pt modelId="{44D447D5-E428-4F7E-8C6A-A5853DAAE7D8}" type="pres">
      <dgm:prSet presAssocID="{F60F4538-BD4B-4CAA-81BC-6E528AFAF9E3}" presName="iconBgRect" presStyleLbl="bgShp" presStyleIdx="3" presStyleCnt="4"/>
      <dgm:spPr/>
    </dgm:pt>
    <dgm:pt modelId="{595561B2-0B98-4519-B7C6-A60BED221009}" type="pres">
      <dgm:prSet presAssocID="{F60F4538-BD4B-4CAA-81BC-6E528AFAF9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8A062D8-88D7-4E83-8212-51C34BEAFF4B}" type="pres">
      <dgm:prSet presAssocID="{F60F4538-BD4B-4CAA-81BC-6E528AFAF9E3}" presName="spaceRect" presStyleCnt="0"/>
      <dgm:spPr/>
    </dgm:pt>
    <dgm:pt modelId="{D9477354-19D1-4E6F-A192-0917B5316537}" type="pres">
      <dgm:prSet presAssocID="{F60F4538-BD4B-4CAA-81BC-6E528AFAF9E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93C3214-92ED-4CC8-AE50-74572F4934A0}" type="presOf" srcId="{17CFD360-D5F4-450C-8CB0-B37A1F4E5CD7}" destId="{1FB034A8-FBA9-42AD-8AFF-951D67EC2D1C}" srcOrd="0" destOrd="0" presId="urn:microsoft.com/office/officeart/2018/2/layout/IconCircleList"/>
    <dgm:cxn modelId="{7BAB8D15-B37A-4FC0-AD80-CBF3E3EFCA60}" srcId="{2C815C11-C31E-4775-AF27-0E5C776C9F53}" destId="{F60F4538-BD4B-4CAA-81BC-6E528AFAF9E3}" srcOrd="3" destOrd="0" parTransId="{42EB835B-D385-462C-B72A-7196D4FB5213}" sibTransId="{82E833DB-8326-4FB9-8364-54C08FA93F02}"/>
    <dgm:cxn modelId="{3B6BF22E-7929-4174-90F3-F0E4C7AD5213}" type="presOf" srcId="{3CE73014-7426-4B76-9A19-9B51D9A9CA18}" destId="{663F50A6-5D35-42DD-B591-FDCBEB37D29D}" srcOrd="0" destOrd="0" presId="urn:microsoft.com/office/officeart/2018/2/layout/IconCircleList"/>
    <dgm:cxn modelId="{B8B7E231-4FB4-4A42-AABB-22A458D27A73}" type="presOf" srcId="{57F8A74B-8BA6-4F12-802A-16BCB4B864B2}" destId="{C7684635-2CC2-41E8-BD55-34BB0C509335}" srcOrd="0" destOrd="0" presId="urn:microsoft.com/office/officeart/2018/2/layout/IconCircleList"/>
    <dgm:cxn modelId="{F6CA8C40-C552-4C22-9277-D6DDD4064964}" type="presOf" srcId="{8AC3D61D-5AE7-4225-A302-56E5557FBBEB}" destId="{BF805D4C-A639-4142-812E-5F0AE0EA71C3}" srcOrd="0" destOrd="0" presId="urn:microsoft.com/office/officeart/2018/2/layout/IconCircleList"/>
    <dgm:cxn modelId="{825AC57D-6586-425C-A4A7-F68554984A25}" srcId="{2C815C11-C31E-4775-AF27-0E5C776C9F53}" destId="{FF36A1E9-0576-415D-BA9E-C99868E4E8A9}" srcOrd="0" destOrd="0" parTransId="{02BCE341-E10F-40A6-8D0D-4075B5ADB7B0}" sibTransId="{0F5683C9-D155-43FA-9338-79A669CA76EF}"/>
    <dgm:cxn modelId="{BAE9498F-9D7D-49CA-875A-144F8E7DE2D7}" type="presOf" srcId="{F60F4538-BD4B-4CAA-81BC-6E528AFAF9E3}" destId="{D9477354-19D1-4E6F-A192-0917B5316537}" srcOrd="0" destOrd="0" presId="urn:microsoft.com/office/officeart/2018/2/layout/IconCircleList"/>
    <dgm:cxn modelId="{6DD38699-00DC-4C25-ABE1-2143B71010FD}" srcId="{2C815C11-C31E-4775-AF27-0E5C776C9F53}" destId="{17CFD360-D5F4-450C-8CB0-B37A1F4E5CD7}" srcOrd="2" destOrd="0" parTransId="{FFE311CF-8C4D-4307-8692-477690D58F82}" sibTransId="{57F8A74B-8BA6-4F12-802A-16BCB4B864B2}"/>
    <dgm:cxn modelId="{67FC95BC-CFE3-439C-8588-5BEA894426DC}" type="presOf" srcId="{FF36A1E9-0576-415D-BA9E-C99868E4E8A9}" destId="{899564FC-2F45-450B-B08D-9AB3DC87A0E9}" srcOrd="0" destOrd="0" presId="urn:microsoft.com/office/officeart/2018/2/layout/IconCircleList"/>
    <dgm:cxn modelId="{3138E4D6-C1E2-4F07-B374-8E0244BF7FC3}" type="presOf" srcId="{0F5683C9-D155-43FA-9338-79A669CA76EF}" destId="{BABBB4AF-EEFD-4545-A1A7-D81D96E005F5}" srcOrd="0" destOrd="0" presId="urn:microsoft.com/office/officeart/2018/2/layout/IconCircleList"/>
    <dgm:cxn modelId="{AADAFBE6-8906-4965-A4BA-E6F65154D9A6}" type="presOf" srcId="{2C815C11-C31E-4775-AF27-0E5C776C9F53}" destId="{4CB4A788-914D-4DD6-A7A0-D5DC1CC3EC64}" srcOrd="0" destOrd="0" presId="urn:microsoft.com/office/officeart/2018/2/layout/IconCircleList"/>
    <dgm:cxn modelId="{E181BAEE-9FE2-431C-91FB-0199051E432A}" srcId="{2C815C11-C31E-4775-AF27-0E5C776C9F53}" destId="{3CE73014-7426-4B76-9A19-9B51D9A9CA18}" srcOrd="1" destOrd="0" parTransId="{D7434983-119F-46C3-87A6-0115B6B8664C}" sibTransId="{8AC3D61D-5AE7-4225-A302-56E5557FBBEB}"/>
    <dgm:cxn modelId="{BCFCBF72-4F57-4201-85B0-1D700EB44EB1}" type="presParOf" srcId="{4CB4A788-914D-4DD6-A7A0-D5DC1CC3EC64}" destId="{A0678A0F-7C26-4713-A3E6-146D29B2D6AA}" srcOrd="0" destOrd="0" presId="urn:microsoft.com/office/officeart/2018/2/layout/IconCircleList"/>
    <dgm:cxn modelId="{038C7568-BC25-434D-9F07-1FDEF6E34186}" type="presParOf" srcId="{A0678A0F-7C26-4713-A3E6-146D29B2D6AA}" destId="{279E6687-8753-40A2-8D95-CC435991A46F}" srcOrd="0" destOrd="0" presId="urn:microsoft.com/office/officeart/2018/2/layout/IconCircleList"/>
    <dgm:cxn modelId="{85BEDA6C-9652-49B3-A486-FDECC42C2AB0}" type="presParOf" srcId="{279E6687-8753-40A2-8D95-CC435991A46F}" destId="{1F6887DD-F341-4914-945B-54637E31F7E1}" srcOrd="0" destOrd="0" presId="urn:microsoft.com/office/officeart/2018/2/layout/IconCircleList"/>
    <dgm:cxn modelId="{AB213B37-EF2C-41E5-9BAE-33A59EC29960}" type="presParOf" srcId="{279E6687-8753-40A2-8D95-CC435991A46F}" destId="{9B4FA6A6-8505-4529-91DF-C0A8D859A05E}" srcOrd="1" destOrd="0" presId="urn:microsoft.com/office/officeart/2018/2/layout/IconCircleList"/>
    <dgm:cxn modelId="{A47E94D4-36F2-4F4E-A06A-B95F2EC32C52}" type="presParOf" srcId="{279E6687-8753-40A2-8D95-CC435991A46F}" destId="{4CD95B5E-E6BA-457C-85BD-ABDD230C5F85}" srcOrd="2" destOrd="0" presId="urn:microsoft.com/office/officeart/2018/2/layout/IconCircleList"/>
    <dgm:cxn modelId="{5F83BDD4-FC8D-45B6-9738-E04527A9F7E2}" type="presParOf" srcId="{279E6687-8753-40A2-8D95-CC435991A46F}" destId="{899564FC-2F45-450B-B08D-9AB3DC87A0E9}" srcOrd="3" destOrd="0" presId="urn:microsoft.com/office/officeart/2018/2/layout/IconCircleList"/>
    <dgm:cxn modelId="{9C251ACF-92A8-4061-BB7F-7B404D2E861D}" type="presParOf" srcId="{A0678A0F-7C26-4713-A3E6-146D29B2D6AA}" destId="{BABBB4AF-EEFD-4545-A1A7-D81D96E005F5}" srcOrd="1" destOrd="0" presId="urn:microsoft.com/office/officeart/2018/2/layout/IconCircleList"/>
    <dgm:cxn modelId="{9377E356-F09E-4A14-B900-E7AE18FC5409}" type="presParOf" srcId="{A0678A0F-7C26-4713-A3E6-146D29B2D6AA}" destId="{B5B5E74E-60BB-4A95-BEE2-AC1DDEAC9586}" srcOrd="2" destOrd="0" presId="urn:microsoft.com/office/officeart/2018/2/layout/IconCircleList"/>
    <dgm:cxn modelId="{4375AAEE-E3A6-46AA-85A2-BCBC4748BA45}" type="presParOf" srcId="{B5B5E74E-60BB-4A95-BEE2-AC1DDEAC9586}" destId="{EBE406DC-5787-4546-815B-B619B2F6C680}" srcOrd="0" destOrd="0" presId="urn:microsoft.com/office/officeart/2018/2/layout/IconCircleList"/>
    <dgm:cxn modelId="{1251064F-6370-4467-A52C-7E305D4E22C0}" type="presParOf" srcId="{B5B5E74E-60BB-4A95-BEE2-AC1DDEAC9586}" destId="{255F598A-DD18-4D07-80D4-6FCDBE402C92}" srcOrd="1" destOrd="0" presId="urn:microsoft.com/office/officeart/2018/2/layout/IconCircleList"/>
    <dgm:cxn modelId="{B8602E5E-86E0-4119-8740-2BEEB92D434A}" type="presParOf" srcId="{B5B5E74E-60BB-4A95-BEE2-AC1DDEAC9586}" destId="{6DADC44F-6FFD-4824-BC19-67CACF3AEE04}" srcOrd="2" destOrd="0" presId="urn:microsoft.com/office/officeart/2018/2/layout/IconCircleList"/>
    <dgm:cxn modelId="{E86F1F40-9A41-422B-86F4-690C3AD9D7B7}" type="presParOf" srcId="{B5B5E74E-60BB-4A95-BEE2-AC1DDEAC9586}" destId="{663F50A6-5D35-42DD-B591-FDCBEB37D29D}" srcOrd="3" destOrd="0" presId="urn:microsoft.com/office/officeart/2018/2/layout/IconCircleList"/>
    <dgm:cxn modelId="{70F75720-E00A-476B-80A6-EE43F7780FC8}" type="presParOf" srcId="{A0678A0F-7C26-4713-A3E6-146D29B2D6AA}" destId="{BF805D4C-A639-4142-812E-5F0AE0EA71C3}" srcOrd="3" destOrd="0" presId="urn:microsoft.com/office/officeart/2018/2/layout/IconCircleList"/>
    <dgm:cxn modelId="{73EA8491-B3DB-4B5F-AB77-C52CC941BF8D}" type="presParOf" srcId="{A0678A0F-7C26-4713-A3E6-146D29B2D6AA}" destId="{D961EA31-3FDA-478D-9517-5918C4D8B5A9}" srcOrd="4" destOrd="0" presId="urn:microsoft.com/office/officeart/2018/2/layout/IconCircleList"/>
    <dgm:cxn modelId="{B562B31E-7CD3-451F-AD59-BB038DADA2BE}" type="presParOf" srcId="{D961EA31-3FDA-478D-9517-5918C4D8B5A9}" destId="{9C39750B-25E2-42E8-BBFB-9FCE1BF15586}" srcOrd="0" destOrd="0" presId="urn:microsoft.com/office/officeart/2018/2/layout/IconCircleList"/>
    <dgm:cxn modelId="{A05EA298-4A5F-4A7F-AA26-71D6EF930641}" type="presParOf" srcId="{D961EA31-3FDA-478D-9517-5918C4D8B5A9}" destId="{3A5ACC8D-48C1-4ECB-BBF5-36B411A06193}" srcOrd="1" destOrd="0" presId="urn:microsoft.com/office/officeart/2018/2/layout/IconCircleList"/>
    <dgm:cxn modelId="{8E7CEAA3-55CB-4902-B2F3-66A51225F961}" type="presParOf" srcId="{D961EA31-3FDA-478D-9517-5918C4D8B5A9}" destId="{8C4D6FDF-D4AB-4B36-930D-424A7B24801B}" srcOrd="2" destOrd="0" presId="urn:microsoft.com/office/officeart/2018/2/layout/IconCircleList"/>
    <dgm:cxn modelId="{B05116F6-DFA3-4108-99E9-72C906739516}" type="presParOf" srcId="{D961EA31-3FDA-478D-9517-5918C4D8B5A9}" destId="{1FB034A8-FBA9-42AD-8AFF-951D67EC2D1C}" srcOrd="3" destOrd="0" presId="urn:microsoft.com/office/officeart/2018/2/layout/IconCircleList"/>
    <dgm:cxn modelId="{5E04706D-10E3-47A4-8954-5F32B5B4C167}" type="presParOf" srcId="{A0678A0F-7C26-4713-A3E6-146D29B2D6AA}" destId="{C7684635-2CC2-41E8-BD55-34BB0C509335}" srcOrd="5" destOrd="0" presId="urn:microsoft.com/office/officeart/2018/2/layout/IconCircleList"/>
    <dgm:cxn modelId="{5245B67A-91B9-42B2-BDF6-383A87990FF3}" type="presParOf" srcId="{A0678A0F-7C26-4713-A3E6-146D29B2D6AA}" destId="{0BFD1B6A-C6F7-43DC-86A8-97ADDDCF6F4C}" srcOrd="6" destOrd="0" presId="urn:microsoft.com/office/officeart/2018/2/layout/IconCircleList"/>
    <dgm:cxn modelId="{AD4D0A83-97F8-454A-B8A7-1D59C35E91A2}" type="presParOf" srcId="{0BFD1B6A-C6F7-43DC-86A8-97ADDDCF6F4C}" destId="{44D447D5-E428-4F7E-8C6A-A5853DAAE7D8}" srcOrd="0" destOrd="0" presId="urn:microsoft.com/office/officeart/2018/2/layout/IconCircleList"/>
    <dgm:cxn modelId="{26E83B19-9808-42A4-B09B-997D5D83B02D}" type="presParOf" srcId="{0BFD1B6A-C6F7-43DC-86A8-97ADDDCF6F4C}" destId="{595561B2-0B98-4519-B7C6-A60BED221009}" srcOrd="1" destOrd="0" presId="urn:microsoft.com/office/officeart/2018/2/layout/IconCircleList"/>
    <dgm:cxn modelId="{CE8D52C1-BFFF-4B96-ABF2-4E70A053D802}" type="presParOf" srcId="{0BFD1B6A-C6F7-43DC-86A8-97ADDDCF6F4C}" destId="{78A062D8-88D7-4E83-8212-51C34BEAFF4B}" srcOrd="2" destOrd="0" presId="urn:microsoft.com/office/officeart/2018/2/layout/IconCircleList"/>
    <dgm:cxn modelId="{74AF6240-83EA-4423-B624-12CCB68B5ADF}" type="presParOf" srcId="{0BFD1B6A-C6F7-43DC-86A8-97ADDDCF6F4C}" destId="{D9477354-19D1-4E6F-A192-0917B531653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4C58DC-8F24-45B8-A3E2-427F4C1D04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9E2E53-8017-46AD-9A49-C660E10AD0F4}">
      <dgm:prSet/>
      <dgm:spPr/>
      <dgm:t>
        <a:bodyPr/>
        <a:lstStyle/>
        <a:p>
          <a:r>
            <a:rPr lang="en-US"/>
            <a:t>Verify the legitimacy of third-party source code</a:t>
          </a:r>
        </a:p>
      </dgm:t>
    </dgm:pt>
    <dgm:pt modelId="{772DB039-C4CB-4890-B485-94BB4B6293D4}" type="parTrans" cxnId="{AC6BA07D-552C-4D03-A66C-1373F3E728E0}">
      <dgm:prSet/>
      <dgm:spPr/>
      <dgm:t>
        <a:bodyPr/>
        <a:lstStyle/>
        <a:p>
          <a:endParaRPr lang="en-US"/>
        </a:p>
      </dgm:t>
    </dgm:pt>
    <dgm:pt modelId="{19947A0A-0715-4005-9ABB-60F965F0D6EE}" type="sibTrans" cxnId="{AC6BA07D-552C-4D03-A66C-1373F3E728E0}">
      <dgm:prSet/>
      <dgm:spPr/>
      <dgm:t>
        <a:bodyPr/>
        <a:lstStyle/>
        <a:p>
          <a:endParaRPr lang="en-US"/>
        </a:p>
      </dgm:t>
    </dgm:pt>
    <dgm:pt modelId="{DD25B89A-EA02-4109-A1C9-DFC8A677E7B1}">
      <dgm:prSet/>
      <dgm:spPr/>
      <dgm:t>
        <a:bodyPr/>
        <a:lstStyle/>
        <a:p>
          <a:r>
            <a:rPr lang="en-US"/>
            <a:t>Use integrity-checking measures, like verifying cryptographic hashes</a:t>
          </a:r>
        </a:p>
      </dgm:t>
    </dgm:pt>
    <dgm:pt modelId="{59393CB2-9147-4052-B4C4-6B8D40D94780}" type="parTrans" cxnId="{7BBBCD87-7653-4C73-BFD7-DC2F611EA964}">
      <dgm:prSet/>
      <dgm:spPr/>
      <dgm:t>
        <a:bodyPr/>
        <a:lstStyle/>
        <a:p>
          <a:endParaRPr lang="en-US"/>
        </a:p>
      </dgm:t>
    </dgm:pt>
    <dgm:pt modelId="{D46C0D26-636A-417C-ADF1-914DAF3EF80B}" type="sibTrans" cxnId="{7BBBCD87-7653-4C73-BFD7-DC2F611EA964}">
      <dgm:prSet/>
      <dgm:spPr/>
      <dgm:t>
        <a:bodyPr/>
        <a:lstStyle/>
        <a:p>
          <a:endParaRPr lang="en-US"/>
        </a:p>
      </dgm:t>
    </dgm:pt>
    <dgm:pt modelId="{570D92B8-CD05-4EEC-9E28-915B4E009F06}">
      <dgm:prSet/>
      <dgm:spPr/>
      <dgm:t>
        <a:bodyPr/>
        <a:lstStyle/>
        <a:p>
          <a:r>
            <a:rPr lang="en-US"/>
            <a:t>Check for known vulnerabilities</a:t>
          </a:r>
        </a:p>
      </dgm:t>
    </dgm:pt>
    <dgm:pt modelId="{DA42B202-4BB2-4DBE-99E5-61AC3A5EDBDA}" type="parTrans" cxnId="{73AA3090-3211-4640-9BC7-526858510FE9}">
      <dgm:prSet/>
      <dgm:spPr/>
      <dgm:t>
        <a:bodyPr/>
        <a:lstStyle/>
        <a:p>
          <a:endParaRPr lang="en-US"/>
        </a:p>
      </dgm:t>
    </dgm:pt>
    <dgm:pt modelId="{CF68819D-4029-479B-B163-64202828537A}" type="sibTrans" cxnId="{73AA3090-3211-4640-9BC7-526858510FE9}">
      <dgm:prSet/>
      <dgm:spPr/>
      <dgm:t>
        <a:bodyPr/>
        <a:lstStyle/>
        <a:p>
          <a:endParaRPr lang="en-US"/>
        </a:p>
      </dgm:t>
    </dgm:pt>
    <dgm:pt modelId="{BC22BBCF-1EEC-49D3-A7C5-9FD055AC9F1C}">
      <dgm:prSet/>
      <dgm:spPr/>
      <dgm:t>
        <a:bodyPr/>
        <a:lstStyle/>
        <a:p>
          <a:r>
            <a:rPr lang="en-US"/>
            <a:t>Employ tools for software composition analysis</a:t>
          </a:r>
        </a:p>
      </dgm:t>
    </dgm:pt>
    <dgm:pt modelId="{F990509E-1B75-473C-9BD0-F038C8712215}" type="parTrans" cxnId="{A5E4760D-84DD-4CBF-A510-FCC3E2092CDD}">
      <dgm:prSet/>
      <dgm:spPr/>
      <dgm:t>
        <a:bodyPr/>
        <a:lstStyle/>
        <a:p>
          <a:endParaRPr lang="en-US"/>
        </a:p>
      </dgm:t>
    </dgm:pt>
    <dgm:pt modelId="{06B4B7D6-A540-48EC-834D-01274F3D49B0}" type="sibTrans" cxnId="{A5E4760D-84DD-4CBF-A510-FCC3E2092CDD}">
      <dgm:prSet/>
      <dgm:spPr/>
      <dgm:t>
        <a:bodyPr/>
        <a:lstStyle/>
        <a:p>
          <a:endParaRPr lang="en-US"/>
        </a:p>
      </dgm:t>
    </dgm:pt>
    <dgm:pt modelId="{E1786AA0-774D-4B0E-B0FC-A54181E5E93E}" type="pres">
      <dgm:prSet presAssocID="{D34C58DC-8F24-45B8-A3E2-427F4C1D04FB}" presName="root" presStyleCnt="0">
        <dgm:presLayoutVars>
          <dgm:dir/>
          <dgm:resizeHandles val="exact"/>
        </dgm:presLayoutVars>
      </dgm:prSet>
      <dgm:spPr/>
    </dgm:pt>
    <dgm:pt modelId="{FD70770B-43F9-4CFB-A8F7-9D2C5123A275}" type="pres">
      <dgm:prSet presAssocID="{CA9E2E53-8017-46AD-9A49-C660E10AD0F4}" presName="compNode" presStyleCnt="0"/>
      <dgm:spPr/>
    </dgm:pt>
    <dgm:pt modelId="{4B718161-25E6-4035-A150-F417DEE350CE}" type="pres">
      <dgm:prSet presAssocID="{CA9E2E53-8017-46AD-9A49-C660E10AD0F4}" presName="bgRect" presStyleLbl="bgShp" presStyleIdx="0" presStyleCnt="4"/>
      <dgm:spPr/>
    </dgm:pt>
    <dgm:pt modelId="{216C9CFA-AA79-4C97-AC75-28F0659B1D8B}" type="pres">
      <dgm:prSet presAssocID="{CA9E2E53-8017-46AD-9A49-C660E10AD0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CE713D54-A06A-42C1-B112-65B5EFD46AC7}" type="pres">
      <dgm:prSet presAssocID="{CA9E2E53-8017-46AD-9A49-C660E10AD0F4}" presName="spaceRect" presStyleCnt="0"/>
      <dgm:spPr/>
    </dgm:pt>
    <dgm:pt modelId="{7ADE6184-286A-45A2-9767-C596F9E0082B}" type="pres">
      <dgm:prSet presAssocID="{CA9E2E53-8017-46AD-9A49-C660E10AD0F4}" presName="parTx" presStyleLbl="revTx" presStyleIdx="0" presStyleCnt="4">
        <dgm:presLayoutVars>
          <dgm:chMax val="0"/>
          <dgm:chPref val="0"/>
        </dgm:presLayoutVars>
      </dgm:prSet>
      <dgm:spPr/>
    </dgm:pt>
    <dgm:pt modelId="{5604E7C6-7B7A-4F29-A75B-54078A2D1F15}" type="pres">
      <dgm:prSet presAssocID="{19947A0A-0715-4005-9ABB-60F965F0D6EE}" presName="sibTrans" presStyleCnt="0"/>
      <dgm:spPr/>
    </dgm:pt>
    <dgm:pt modelId="{8493C37C-2542-4DFF-99A7-AF1021B6382E}" type="pres">
      <dgm:prSet presAssocID="{DD25B89A-EA02-4109-A1C9-DFC8A677E7B1}" presName="compNode" presStyleCnt="0"/>
      <dgm:spPr/>
    </dgm:pt>
    <dgm:pt modelId="{E99DFFC6-6A6E-4A90-BFCA-D8ECD69FC3E9}" type="pres">
      <dgm:prSet presAssocID="{DD25B89A-EA02-4109-A1C9-DFC8A677E7B1}" presName="bgRect" presStyleLbl="bgShp" presStyleIdx="1" presStyleCnt="4"/>
      <dgm:spPr/>
    </dgm:pt>
    <dgm:pt modelId="{B9773B6D-A7CC-4F77-8D73-699156FA06BA}" type="pres">
      <dgm:prSet presAssocID="{DD25B89A-EA02-4109-A1C9-DFC8A677E7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646A9B61-4815-4377-8EAA-E6B352663B93}" type="pres">
      <dgm:prSet presAssocID="{DD25B89A-EA02-4109-A1C9-DFC8A677E7B1}" presName="spaceRect" presStyleCnt="0"/>
      <dgm:spPr/>
    </dgm:pt>
    <dgm:pt modelId="{3CCF6452-8EE2-42F3-9FEF-BB619EA9F59E}" type="pres">
      <dgm:prSet presAssocID="{DD25B89A-EA02-4109-A1C9-DFC8A677E7B1}" presName="parTx" presStyleLbl="revTx" presStyleIdx="1" presStyleCnt="4">
        <dgm:presLayoutVars>
          <dgm:chMax val="0"/>
          <dgm:chPref val="0"/>
        </dgm:presLayoutVars>
      </dgm:prSet>
      <dgm:spPr/>
    </dgm:pt>
    <dgm:pt modelId="{9C0EAAD7-6964-4E06-A24E-5B25A4EA2976}" type="pres">
      <dgm:prSet presAssocID="{D46C0D26-636A-417C-ADF1-914DAF3EF80B}" presName="sibTrans" presStyleCnt="0"/>
      <dgm:spPr/>
    </dgm:pt>
    <dgm:pt modelId="{5D9E7E82-D585-4ED8-8550-E396D610D3AB}" type="pres">
      <dgm:prSet presAssocID="{570D92B8-CD05-4EEC-9E28-915B4E009F06}" presName="compNode" presStyleCnt="0"/>
      <dgm:spPr/>
    </dgm:pt>
    <dgm:pt modelId="{CB49060E-1753-4C37-8658-5512E16658D8}" type="pres">
      <dgm:prSet presAssocID="{570D92B8-CD05-4EEC-9E28-915B4E009F06}" presName="bgRect" presStyleLbl="bgShp" presStyleIdx="2" presStyleCnt="4"/>
      <dgm:spPr/>
    </dgm:pt>
    <dgm:pt modelId="{D426CB97-085E-4B6B-BB5E-3A78B9BA24A4}" type="pres">
      <dgm:prSet presAssocID="{570D92B8-CD05-4EEC-9E28-915B4E009F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F62ECB6-CE8A-4129-9FC6-20A7A678374D}" type="pres">
      <dgm:prSet presAssocID="{570D92B8-CD05-4EEC-9E28-915B4E009F06}" presName="spaceRect" presStyleCnt="0"/>
      <dgm:spPr/>
    </dgm:pt>
    <dgm:pt modelId="{3F3FDF97-D982-4949-A1CD-202D1DDA7307}" type="pres">
      <dgm:prSet presAssocID="{570D92B8-CD05-4EEC-9E28-915B4E009F06}" presName="parTx" presStyleLbl="revTx" presStyleIdx="2" presStyleCnt="4">
        <dgm:presLayoutVars>
          <dgm:chMax val="0"/>
          <dgm:chPref val="0"/>
        </dgm:presLayoutVars>
      </dgm:prSet>
      <dgm:spPr/>
    </dgm:pt>
    <dgm:pt modelId="{5AA0AC48-3531-4257-BCB6-AF16BAF6FDC2}" type="pres">
      <dgm:prSet presAssocID="{CF68819D-4029-479B-B163-64202828537A}" presName="sibTrans" presStyleCnt="0"/>
      <dgm:spPr/>
    </dgm:pt>
    <dgm:pt modelId="{968C8925-71C7-42FB-BF8B-A8DF02B89BD4}" type="pres">
      <dgm:prSet presAssocID="{BC22BBCF-1EEC-49D3-A7C5-9FD055AC9F1C}" presName="compNode" presStyleCnt="0"/>
      <dgm:spPr/>
    </dgm:pt>
    <dgm:pt modelId="{51E911F0-4774-409B-85D9-22C9A3BE9328}" type="pres">
      <dgm:prSet presAssocID="{BC22BBCF-1EEC-49D3-A7C5-9FD055AC9F1C}" presName="bgRect" presStyleLbl="bgShp" presStyleIdx="3" presStyleCnt="4"/>
      <dgm:spPr/>
    </dgm:pt>
    <dgm:pt modelId="{19BC7719-1C75-4566-8F67-850EF9F9534F}" type="pres">
      <dgm:prSet presAssocID="{BC22BBCF-1EEC-49D3-A7C5-9FD055AC9F1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AB3B465-0D1F-4775-95FF-AC07EDD7DB38}" type="pres">
      <dgm:prSet presAssocID="{BC22BBCF-1EEC-49D3-A7C5-9FD055AC9F1C}" presName="spaceRect" presStyleCnt="0"/>
      <dgm:spPr/>
    </dgm:pt>
    <dgm:pt modelId="{19951418-AF72-4548-859A-CB790774E380}" type="pres">
      <dgm:prSet presAssocID="{BC22BBCF-1EEC-49D3-A7C5-9FD055AC9F1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0507600-DA48-4137-B670-992A0CDF90CF}" type="presOf" srcId="{CA9E2E53-8017-46AD-9A49-C660E10AD0F4}" destId="{7ADE6184-286A-45A2-9767-C596F9E0082B}" srcOrd="0" destOrd="0" presId="urn:microsoft.com/office/officeart/2018/2/layout/IconVerticalSolidList"/>
    <dgm:cxn modelId="{A5E4760D-84DD-4CBF-A510-FCC3E2092CDD}" srcId="{D34C58DC-8F24-45B8-A3E2-427F4C1D04FB}" destId="{BC22BBCF-1EEC-49D3-A7C5-9FD055AC9F1C}" srcOrd="3" destOrd="0" parTransId="{F990509E-1B75-473C-9BD0-F038C8712215}" sibTransId="{06B4B7D6-A540-48EC-834D-01274F3D49B0}"/>
    <dgm:cxn modelId="{FD21A120-587C-45BF-B9DC-4CCB595509F3}" type="presOf" srcId="{DD25B89A-EA02-4109-A1C9-DFC8A677E7B1}" destId="{3CCF6452-8EE2-42F3-9FEF-BB619EA9F59E}" srcOrd="0" destOrd="0" presId="urn:microsoft.com/office/officeart/2018/2/layout/IconVerticalSolidList"/>
    <dgm:cxn modelId="{B52FC945-050E-425A-A522-40A95E6204C8}" type="presOf" srcId="{570D92B8-CD05-4EEC-9E28-915B4E009F06}" destId="{3F3FDF97-D982-4949-A1CD-202D1DDA7307}" srcOrd="0" destOrd="0" presId="urn:microsoft.com/office/officeart/2018/2/layout/IconVerticalSolidList"/>
    <dgm:cxn modelId="{25ED3870-468A-462F-9D63-6513F541491B}" type="presOf" srcId="{D34C58DC-8F24-45B8-A3E2-427F4C1D04FB}" destId="{E1786AA0-774D-4B0E-B0FC-A54181E5E93E}" srcOrd="0" destOrd="0" presId="urn:microsoft.com/office/officeart/2018/2/layout/IconVerticalSolidList"/>
    <dgm:cxn modelId="{AC6BA07D-552C-4D03-A66C-1373F3E728E0}" srcId="{D34C58DC-8F24-45B8-A3E2-427F4C1D04FB}" destId="{CA9E2E53-8017-46AD-9A49-C660E10AD0F4}" srcOrd="0" destOrd="0" parTransId="{772DB039-C4CB-4890-B485-94BB4B6293D4}" sibTransId="{19947A0A-0715-4005-9ABB-60F965F0D6EE}"/>
    <dgm:cxn modelId="{7BBBCD87-7653-4C73-BFD7-DC2F611EA964}" srcId="{D34C58DC-8F24-45B8-A3E2-427F4C1D04FB}" destId="{DD25B89A-EA02-4109-A1C9-DFC8A677E7B1}" srcOrd="1" destOrd="0" parTransId="{59393CB2-9147-4052-B4C4-6B8D40D94780}" sibTransId="{D46C0D26-636A-417C-ADF1-914DAF3EF80B}"/>
    <dgm:cxn modelId="{73AA3090-3211-4640-9BC7-526858510FE9}" srcId="{D34C58DC-8F24-45B8-A3E2-427F4C1D04FB}" destId="{570D92B8-CD05-4EEC-9E28-915B4E009F06}" srcOrd="2" destOrd="0" parTransId="{DA42B202-4BB2-4DBE-99E5-61AC3A5EDBDA}" sibTransId="{CF68819D-4029-479B-B163-64202828537A}"/>
    <dgm:cxn modelId="{BD004FE7-A872-42EE-82D2-542666581A4F}" type="presOf" srcId="{BC22BBCF-1EEC-49D3-A7C5-9FD055AC9F1C}" destId="{19951418-AF72-4548-859A-CB790774E380}" srcOrd="0" destOrd="0" presId="urn:microsoft.com/office/officeart/2018/2/layout/IconVerticalSolidList"/>
    <dgm:cxn modelId="{66C08420-4578-4818-866B-3ED91BF5107D}" type="presParOf" srcId="{E1786AA0-774D-4B0E-B0FC-A54181E5E93E}" destId="{FD70770B-43F9-4CFB-A8F7-9D2C5123A275}" srcOrd="0" destOrd="0" presId="urn:microsoft.com/office/officeart/2018/2/layout/IconVerticalSolidList"/>
    <dgm:cxn modelId="{CE4DBA5E-301C-46A6-BAFD-E4F02F64A9BA}" type="presParOf" srcId="{FD70770B-43F9-4CFB-A8F7-9D2C5123A275}" destId="{4B718161-25E6-4035-A150-F417DEE350CE}" srcOrd="0" destOrd="0" presId="urn:microsoft.com/office/officeart/2018/2/layout/IconVerticalSolidList"/>
    <dgm:cxn modelId="{B8153C59-4770-40B5-8566-2F2C956398DB}" type="presParOf" srcId="{FD70770B-43F9-4CFB-A8F7-9D2C5123A275}" destId="{216C9CFA-AA79-4C97-AC75-28F0659B1D8B}" srcOrd="1" destOrd="0" presId="urn:microsoft.com/office/officeart/2018/2/layout/IconVerticalSolidList"/>
    <dgm:cxn modelId="{65572FCA-52FA-46A3-9D02-A90821106D9F}" type="presParOf" srcId="{FD70770B-43F9-4CFB-A8F7-9D2C5123A275}" destId="{CE713D54-A06A-42C1-B112-65B5EFD46AC7}" srcOrd="2" destOrd="0" presId="urn:microsoft.com/office/officeart/2018/2/layout/IconVerticalSolidList"/>
    <dgm:cxn modelId="{FC0F87AF-DD33-45B1-B7D6-B35B5A8DD614}" type="presParOf" srcId="{FD70770B-43F9-4CFB-A8F7-9D2C5123A275}" destId="{7ADE6184-286A-45A2-9767-C596F9E0082B}" srcOrd="3" destOrd="0" presId="urn:microsoft.com/office/officeart/2018/2/layout/IconVerticalSolidList"/>
    <dgm:cxn modelId="{5A767C85-68BE-4B98-B610-11BB34C0BF14}" type="presParOf" srcId="{E1786AA0-774D-4B0E-B0FC-A54181E5E93E}" destId="{5604E7C6-7B7A-4F29-A75B-54078A2D1F15}" srcOrd="1" destOrd="0" presId="urn:microsoft.com/office/officeart/2018/2/layout/IconVerticalSolidList"/>
    <dgm:cxn modelId="{2C4F5A10-BCC6-4DB6-8C54-0AC9541106B2}" type="presParOf" srcId="{E1786AA0-774D-4B0E-B0FC-A54181E5E93E}" destId="{8493C37C-2542-4DFF-99A7-AF1021B6382E}" srcOrd="2" destOrd="0" presId="urn:microsoft.com/office/officeart/2018/2/layout/IconVerticalSolidList"/>
    <dgm:cxn modelId="{168E8570-D3AE-463B-97ED-A8906B516D77}" type="presParOf" srcId="{8493C37C-2542-4DFF-99A7-AF1021B6382E}" destId="{E99DFFC6-6A6E-4A90-BFCA-D8ECD69FC3E9}" srcOrd="0" destOrd="0" presId="urn:microsoft.com/office/officeart/2018/2/layout/IconVerticalSolidList"/>
    <dgm:cxn modelId="{EE04BFE5-31FF-4AD0-AC5C-792E83FBF4DE}" type="presParOf" srcId="{8493C37C-2542-4DFF-99A7-AF1021B6382E}" destId="{B9773B6D-A7CC-4F77-8D73-699156FA06BA}" srcOrd="1" destOrd="0" presId="urn:microsoft.com/office/officeart/2018/2/layout/IconVerticalSolidList"/>
    <dgm:cxn modelId="{83CABCF9-8F6D-4DFB-A8E5-06587842F6DA}" type="presParOf" srcId="{8493C37C-2542-4DFF-99A7-AF1021B6382E}" destId="{646A9B61-4815-4377-8EAA-E6B352663B93}" srcOrd="2" destOrd="0" presId="urn:microsoft.com/office/officeart/2018/2/layout/IconVerticalSolidList"/>
    <dgm:cxn modelId="{F42972DE-FD5F-4D00-ADA4-467E6426792C}" type="presParOf" srcId="{8493C37C-2542-4DFF-99A7-AF1021B6382E}" destId="{3CCF6452-8EE2-42F3-9FEF-BB619EA9F59E}" srcOrd="3" destOrd="0" presId="urn:microsoft.com/office/officeart/2018/2/layout/IconVerticalSolidList"/>
    <dgm:cxn modelId="{97035DD7-C2DD-4D93-B0AC-940DD24858A4}" type="presParOf" srcId="{E1786AA0-774D-4B0E-B0FC-A54181E5E93E}" destId="{9C0EAAD7-6964-4E06-A24E-5B25A4EA2976}" srcOrd="3" destOrd="0" presId="urn:microsoft.com/office/officeart/2018/2/layout/IconVerticalSolidList"/>
    <dgm:cxn modelId="{27B20B0A-A3EB-49DE-89BF-E74F73008151}" type="presParOf" srcId="{E1786AA0-774D-4B0E-B0FC-A54181E5E93E}" destId="{5D9E7E82-D585-4ED8-8550-E396D610D3AB}" srcOrd="4" destOrd="0" presId="urn:microsoft.com/office/officeart/2018/2/layout/IconVerticalSolidList"/>
    <dgm:cxn modelId="{B119B38B-2522-444F-AEC6-29D4B90C309C}" type="presParOf" srcId="{5D9E7E82-D585-4ED8-8550-E396D610D3AB}" destId="{CB49060E-1753-4C37-8658-5512E16658D8}" srcOrd="0" destOrd="0" presId="urn:microsoft.com/office/officeart/2018/2/layout/IconVerticalSolidList"/>
    <dgm:cxn modelId="{69AEA2FE-ED59-4283-90E4-DC69C7A7A8A8}" type="presParOf" srcId="{5D9E7E82-D585-4ED8-8550-E396D610D3AB}" destId="{D426CB97-085E-4B6B-BB5E-3A78B9BA24A4}" srcOrd="1" destOrd="0" presId="urn:microsoft.com/office/officeart/2018/2/layout/IconVerticalSolidList"/>
    <dgm:cxn modelId="{C05D447D-6303-4934-B5F4-15D501591536}" type="presParOf" srcId="{5D9E7E82-D585-4ED8-8550-E396D610D3AB}" destId="{AF62ECB6-CE8A-4129-9FC6-20A7A678374D}" srcOrd="2" destOrd="0" presId="urn:microsoft.com/office/officeart/2018/2/layout/IconVerticalSolidList"/>
    <dgm:cxn modelId="{8AA8EAFE-2F8C-48EE-9FD7-A99200749BEF}" type="presParOf" srcId="{5D9E7E82-D585-4ED8-8550-E396D610D3AB}" destId="{3F3FDF97-D982-4949-A1CD-202D1DDA7307}" srcOrd="3" destOrd="0" presId="urn:microsoft.com/office/officeart/2018/2/layout/IconVerticalSolidList"/>
    <dgm:cxn modelId="{055DC6D7-93D3-4C22-909C-381EC7270A71}" type="presParOf" srcId="{E1786AA0-774D-4B0E-B0FC-A54181E5E93E}" destId="{5AA0AC48-3531-4257-BCB6-AF16BAF6FDC2}" srcOrd="5" destOrd="0" presId="urn:microsoft.com/office/officeart/2018/2/layout/IconVerticalSolidList"/>
    <dgm:cxn modelId="{3293E153-7E89-49CC-9426-1B10D8571C51}" type="presParOf" srcId="{E1786AA0-774D-4B0E-B0FC-A54181E5E93E}" destId="{968C8925-71C7-42FB-BF8B-A8DF02B89BD4}" srcOrd="6" destOrd="0" presId="urn:microsoft.com/office/officeart/2018/2/layout/IconVerticalSolidList"/>
    <dgm:cxn modelId="{F7A04A1E-7D56-449C-9C5C-4797B361A11D}" type="presParOf" srcId="{968C8925-71C7-42FB-BF8B-A8DF02B89BD4}" destId="{51E911F0-4774-409B-85D9-22C9A3BE9328}" srcOrd="0" destOrd="0" presId="urn:microsoft.com/office/officeart/2018/2/layout/IconVerticalSolidList"/>
    <dgm:cxn modelId="{BF4D3B6A-47F3-4369-9238-9DD0B989B7B5}" type="presParOf" srcId="{968C8925-71C7-42FB-BF8B-A8DF02B89BD4}" destId="{19BC7719-1C75-4566-8F67-850EF9F9534F}" srcOrd="1" destOrd="0" presId="urn:microsoft.com/office/officeart/2018/2/layout/IconVerticalSolidList"/>
    <dgm:cxn modelId="{5AF4CAF5-8743-4ACD-958B-7781B7A9C3FB}" type="presParOf" srcId="{968C8925-71C7-42FB-BF8B-A8DF02B89BD4}" destId="{CAB3B465-0D1F-4775-95FF-AC07EDD7DB38}" srcOrd="2" destOrd="0" presId="urn:microsoft.com/office/officeart/2018/2/layout/IconVerticalSolidList"/>
    <dgm:cxn modelId="{06054987-B244-416D-B4B4-BA18538AD215}" type="presParOf" srcId="{968C8925-71C7-42FB-BF8B-A8DF02B89BD4}" destId="{19951418-AF72-4548-859A-CB790774E3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DDF60-237D-4A21-BB4D-12A48901B521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D7351-D3F9-402C-A875-3E1C2C1B0612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F05B2-8924-4FFF-A35F-5B7D2E626FCD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Implement Role-Based Access Control (RBAC)</a:t>
          </a:r>
        </a:p>
      </dsp:txBody>
      <dsp:txXfrm>
        <a:off x="1339618" y="2288"/>
        <a:ext cx="5024605" cy="1159843"/>
      </dsp:txXfrm>
    </dsp:sp>
    <dsp:sp modelId="{A88F8A73-B483-4F98-A703-CFA7845D64A8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D7878-ABC8-4462-AB99-EA90D783E209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25E71-365D-4E98-96B1-989C5E29BA16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Enforce Two-factor authentication (2FA)</a:t>
          </a:r>
        </a:p>
      </dsp:txBody>
      <dsp:txXfrm>
        <a:off x="1339618" y="1452092"/>
        <a:ext cx="5024605" cy="1159843"/>
      </dsp:txXfrm>
    </dsp:sp>
    <dsp:sp modelId="{EBE8AEB9-6FD0-4E0E-A354-E39C67C40C37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99112-63F9-406C-B379-B2187EBD7A26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D8E32-EFF2-4D3E-9F6A-45346B77B7CB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Regularly review and update user permissions</a:t>
          </a:r>
        </a:p>
      </dsp:txBody>
      <dsp:txXfrm>
        <a:off x="1339618" y="2901896"/>
        <a:ext cx="5024605" cy="1159843"/>
      </dsp:txXfrm>
    </dsp:sp>
    <dsp:sp modelId="{5FCC2C87-B02C-4BE1-84A0-44F9B489AE31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80E20-9C40-481A-A104-692182B91CB4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61663-F29C-448C-8B03-F2216D1634AE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Enforce the principle of least privilege</a:t>
          </a:r>
        </a:p>
      </dsp:txBody>
      <dsp:txXfrm>
        <a:off x="1339618" y="4351700"/>
        <a:ext cx="5024605" cy="1159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E7C24-FC47-4088-8AFB-AE4D20B86E4D}">
      <dsp:nvSpPr>
        <dsp:cNvPr id="0" name=""/>
        <dsp:cNvSpPr/>
      </dsp:nvSpPr>
      <dsp:spPr>
        <a:xfrm>
          <a:off x="197" y="351151"/>
          <a:ext cx="2386548" cy="28638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38" tIns="0" rIns="23573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Establish clear, comprehensive security policies</a:t>
          </a:r>
        </a:p>
      </dsp:txBody>
      <dsp:txXfrm>
        <a:off x="197" y="1496694"/>
        <a:ext cx="2386548" cy="1718314"/>
      </dsp:txXfrm>
    </dsp:sp>
    <dsp:sp modelId="{0EEC0B70-0500-478D-B98C-7D3D9AE81819}">
      <dsp:nvSpPr>
        <dsp:cNvPr id="0" name=""/>
        <dsp:cNvSpPr/>
      </dsp:nvSpPr>
      <dsp:spPr>
        <a:xfrm>
          <a:off x="197" y="351151"/>
          <a:ext cx="2386548" cy="114554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38" tIns="165100" rIns="235738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197" y="351151"/>
        <a:ext cx="2386548" cy="1145543"/>
      </dsp:txXfrm>
    </dsp:sp>
    <dsp:sp modelId="{3F5CA2DE-9258-4963-AEA0-D8E12B177B33}">
      <dsp:nvSpPr>
        <dsp:cNvPr id="0" name=""/>
        <dsp:cNvSpPr/>
      </dsp:nvSpPr>
      <dsp:spPr>
        <a:xfrm>
          <a:off x="2577669" y="351151"/>
          <a:ext cx="2386548" cy="28638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38" tIns="0" rIns="23573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Cover code review processes and vulnerability handling</a:t>
          </a:r>
        </a:p>
      </dsp:txBody>
      <dsp:txXfrm>
        <a:off x="2577669" y="1496694"/>
        <a:ext cx="2386548" cy="1718314"/>
      </dsp:txXfrm>
    </dsp:sp>
    <dsp:sp modelId="{AB49CDBA-8ADD-4DC4-8500-B29A3E8EB90D}">
      <dsp:nvSpPr>
        <dsp:cNvPr id="0" name=""/>
        <dsp:cNvSpPr/>
      </dsp:nvSpPr>
      <dsp:spPr>
        <a:xfrm>
          <a:off x="2577669" y="351151"/>
          <a:ext cx="2386548" cy="114554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38" tIns="165100" rIns="235738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577669" y="351151"/>
        <a:ext cx="2386548" cy="1145543"/>
      </dsp:txXfrm>
    </dsp:sp>
    <dsp:sp modelId="{FC323149-BE46-47C5-8B6A-956ECE4C8C5B}">
      <dsp:nvSpPr>
        <dsp:cNvPr id="0" name=""/>
        <dsp:cNvSpPr/>
      </dsp:nvSpPr>
      <dsp:spPr>
        <a:xfrm>
          <a:off x="5155141" y="351151"/>
          <a:ext cx="2386548" cy="28638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38" tIns="0" rIns="23573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Provide documentation and training on secure coding practices</a:t>
          </a:r>
        </a:p>
      </dsp:txBody>
      <dsp:txXfrm>
        <a:off x="5155141" y="1496694"/>
        <a:ext cx="2386548" cy="1718314"/>
      </dsp:txXfrm>
    </dsp:sp>
    <dsp:sp modelId="{90EE40A3-90B7-466E-B31D-2E610A150463}">
      <dsp:nvSpPr>
        <dsp:cNvPr id="0" name=""/>
        <dsp:cNvSpPr/>
      </dsp:nvSpPr>
      <dsp:spPr>
        <a:xfrm>
          <a:off x="5155141" y="351151"/>
          <a:ext cx="2386548" cy="114554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38" tIns="165100" rIns="235738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155141" y="351151"/>
        <a:ext cx="2386548" cy="1145543"/>
      </dsp:txXfrm>
    </dsp:sp>
    <dsp:sp modelId="{69C8DD0D-2078-4089-964B-38FBC9CEB182}">
      <dsp:nvSpPr>
        <dsp:cNvPr id="0" name=""/>
        <dsp:cNvSpPr/>
      </dsp:nvSpPr>
      <dsp:spPr>
        <a:xfrm>
          <a:off x="7732614" y="351151"/>
          <a:ext cx="2386548" cy="28638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38" tIns="0" rIns="23573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Regularly update policies to address new threats</a:t>
          </a:r>
        </a:p>
      </dsp:txBody>
      <dsp:txXfrm>
        <a:off x="7732614" y="1496694"/>
        <a:ext cx="2386548" cy="1718314"/>
      </dsp:txXfrm>
    </dsp:sp>
    <dsp:sp modelId="{50A0AA4B-9167-4A64-9437-EFB23B98316D}">
      <dsp:nvSpPr>
        <dsp:cNvPr id="0" name=""/>
        <dsp:cNvSpPr/>
      </dsp:nvSpPr>
      <dsp:spPr>
        <a:xfrm>
          <a:off x="7732614" y="351151"/>
          <a:ext cx="2386548" cy="114554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738" tIns="165100" rIns="235738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732614" y="351151"/>
        <a:ext cx="2386548" cy="11455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D3170-5BC9-4788-9B1B-AC23D860977C}">
      <dsp:nvSpPr>
        <dsp:cNvPr id="0" name=""/>
        <dsp:cNvSpPr/>
      </dsp:nvSpPr>
      <dsp:spPr>
        <a:xfrm>
          <a:off x="145160" y="178712"/>
          <a:ext cx="1301244" cy="1301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A03B5-85DE-4C72-9F24-FAE4501D3D05}">
      <dsp:nvSpPr>
        <dsp:cNvPr id="0" name=""/>
        <dsp:cNvSpPr/>
      </dsp:nvSpPr>
      <dsp:spPr>
        <a:xfrm>
          <a:off x="418421" y="451973"/>
          <a:ext cx="754721" cy="7547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4371C-4017-46DE-84C8-1B283A3CFF49}">
      <dsp:nvSpPr>
        <dsp:cNvPr id="0" name=""/>
        <dsp:cNvSpPr/>
      </dsp:nvSpPr>
      <dsp:spPr>
        <a:xfrm>
          <a:off x="1725242" y="178712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encryption to secure sensitive information</a:t>
          </a:r>
        </a:p>
      </dsp:txBody>
      <dsp:txXfrm>
        <a:off x="1725242" y="178712"/>
        <a:ext cx="3067218" cy="1301244"/>
      </dsp:txXfrm>
    </dsp:sp>
    <dsp:sp modelId="{8BCB89F3-F9AE-4CCF-AEF7-19188FFA7F32}">
      <dsp:nvSpPr>
        <dsp:cNvPr id="0" name=""/>
        <dsp:cNvSpPr/>
      </dsp:nvSpPr>
      <dsp:spPr>
        <a:xfrm>
          <a:off x="5326899" y="178712"/>
          <a:ext cx="1301244" cy="1301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5F469-86A0-4D77-88F7-0DFD102D5EED}">
      <dsp:nvSpPr>
        <dsp:cNvPr id="0" name=""/>
        <dsp:cNvSpPr/>
      </dsp:nvSpPr>
      <dsp:spPr>
        <a:xfrm>
          <a:off x="5600160" y="451973"/>
          <a:ext cx="754721" cy="7547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354D9-F981-4E9A-B0E4-66D3BBEA4591}">
      <dsp:nvSpPr>
        <dsp:cNvPr id="0" name=""/>
        <dsp:cNvSpPr/>
      </dsp:nvSpPr>
      <dsp:spPr>
        <a:xfrm>
          <a:off x="6906981" y="178712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Protect configurations, passwords, and API keys</a:t>
          </a:r>
        </a:p>
      </dsp:txBody>
      <dsp:txXfrm>
        <a:off x="6906981" y="178712"/>
        <a:ext cx="3067218" cy="1301244"/>
      </dsp:txXfrm>
    </dsp:sp>
    <dsp:sp modelId="{B050DD80-ACA0-4310-B1BE-F69A15089EE8}">
      <dsp:nvSpPr>
        <dsp:cNvPr id="0" name=""/>
        <dsp:cNvSpPr/>
      </dsp:nvSpPr>
      <dsp:spPr>
        <a:xfrm>
          <a:off x="145160" y="2086203"/>
          <a:ext cx="1301244" cy="1301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26621-51C0-4A50-AC9E-8052DF4AD390}">
      <dsp:nvSpPr>
        <dsp:cNvPr id="0" name=""/>
        <dsp:cNvSpPr/>
      </dsp:nvSpPr>
      <dsp:spPr>
        <a:xfrm>
          <a:off x="418421" y="2359464"/>
          <a:ext cx="754721" cy="7547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4837B-B01D-4BA0-8831-39BAB8C1C800}">
      <dsp:nvSpPr>
        <dsp:cNvPr id="0" name=""/>
        <dsp:cNvSpPr/>
      </dsp:nvSpPr>
      <dsp:spPr>
        <a:xfrm>
          <a:off x="1725242" y="2086203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Implement Data Loss Prevention (DLP) solutions</a:t>
          </a:r>
        </a:p>
      </dsp:txBody>
      <dsp:txXfrm>
        <a:off x="1725242" y="2086203"/>
        <a:ext cx="3067218" cy="1301244"/>
      </dsp:txXfrm>
    </dsp:sp>
    <dsp:sp modelId="{FEE5E887-2159-496C-97E9-05E578977687}">
      <dsp:nvSpPr>
        <dsp:cNvPr id="0" name=""/>
        <dsp:cNvSpPr/>
      </dsp:nvSpPr>
      <dsp:spPr>
        <a:xfrm>
          <a:off x="5326899" y="2086203"/>
          <a:ext cx="1301244" cy="1301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7D742-8C7C-483A-B07C-53E14CC72E96}">
      <dsp:nvSpPr>
        <dsp:cNvPr id="0" name=""/>
        <dsp:cNvSpPr/>
      </dsp:nvSpPr>
      <dsp:spPr>
        <a:xfrm>
          <a:off x="5600160" y="2359464"/>
          <a:ext cx="754721" cy="7547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C15A4-A28B-495F-B16E-0C8F147AC255}">
      <dsp:nvSpPr>
        <dsp:cNvPr id="0" name=""/>
        <dsp:cNvSpPr/>
      </dsp:nvSpPr>
      <dsp:spPr>
        <a:xfrm>
          <a:off x="6906981" y="2086203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Monitor data and set up alerts for suspicious activity</a:t>
          </a:r>
        </a:p>
      </dsp:txBody>
      <dsp:txXfrm>
        <a:off x="6906981" y="2086203"/>
        <a:ext cx="3067218" cy="13012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2EB31-9D49-498E-83A7-A67F84DA669C}">
      <dsp:nvSpPr>
        <dsp:cNvPr id="0" name=""/>
        <dsp:cNvSpPr/>
      </dsp:nvSpPr>
      <dsp:spPr>
        <a:xfrm>
          <a:off x="145160" y="178712"/>
          <a:ext cx="1301244" cy="1301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15367-2351-4282-A5FC-8FA9CC5A7749}">
      <dsp:nvSpPr>
        <dsp:cNvPr id="0" name=""/>
        <dsp:cNvSpPr/>
      </dsp:nvSpPr>
      <dsp:spPr>
        <a:xfrm>
          <a:off x="418421" y="451973"/>
          <a:ext cx="754721" cy="7547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8A031-2DFF-4A60-919F-75A1B5475EF8}">
      <dsp:nvSpPr>
        <dsp:cNvPr id="0" name=""/>
        <dsp:cNvSpPr/>
      </dsp:nvSpPr>
      <dsp:spPr>
        <a:xfrm>
          <a:off x="1725242" y="178712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Static Application Security Testing (SAST) tools</a:t>
          </a:r>
        </a:p>
      </dsp:txBody>
      <dsp:txXfrm>
        <a:off x="1725242" y="178712"/>
        <a:ext cx="3067218" cy="1301244"/>
      </dsp:txXfrm>
    </dsp:sp>
    <dsp:sp modelId="{7C428CF0-3104-4405-8889-1BDAB722D2A9}">
      <dsp:nvSpPr>
        <dsp:cNvPr id="0" name=""/>
        <dsp:cNvSpPr/>
      </dsp:nvSpPr>
      <dsp:spPr>
        <a:xfrm>
          <a:off x="5326899" y="178712"/>
          <a:ext cx="1301244" cy="1301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18341-F855-44ED-986C-A23224E096ED}">
      <dsp:nvSpPr>
        <dsp:cNvPr id="0" name=""/>
        <dsp:cNvSpPr/>
      </dsp:nvSpPr>
      <dsp:spPr>
        <a:xfrm>
          <a:off x="5600160" y="451973"/>
          <a:ext cx="754721" cy="7547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6C37D-57D3-4DF5-9F52-3BABA2DAC2B3}">
      <dsp:nvSpPr>
        <dsp:cNvPr id="0" name=""/>
        <dsp:cNvSpPr/>
      </dsp:nvSpPr>
      <dsp:spPr>
        <a:xfrm>
          <a:off x="6906981" y="178712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Dynamic Application Security Testing (DAST) tools</a:t>
          </a:r>
        </a:p>
      </dsp:txBody>
      <dsp:txXfrm>
        <a:off x="6906981" y="178712"/>
        <a:ext cx="3067218" cy="1301244"/>
      </dsp:txXfrm>
    </dsp:sp>
    <dsp:sp modelId="{D450A94F-2C97-47D4-B671-659A9FC21186}">
      <dsp:nvSpPr>
        <dsp:cNvPr id="0" name=""/>
        <dsp:cNvSpPr/>
      </dsp:nvSpPr>
      <dsp:spPr>
        <a:xfrm>
          <a:off x="145160" y="2086203"/>
          <a:ext cx="1301244" cy="1301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A1C1B-E1EC-4365-AEBA-21D9457AEFDD}">
      <dsp:nvSpPr>
        <dsp:cNvPr id="0" name=""/>
        <dsp:cNvSpPr/>
      </dsp:nvSpPr>
      <dsp:spPr>
        <a:xfrm>
          <a:off x="418421" y="2359464"/>
          <a:ext cx="754721" cy="7547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0BC57-DD47-491A-8115-BEBD1939FB37}">
      <dsp:nvSpPr>
        <dsp:cNvPr id="0" name=""/>
        <dsp:cNvSpPr/>
      </dsp:nvSpPr>
      <dsp:spPr>
        <a:xfrm>
          <a:off x="1725242" y="2086203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Regularly scan for vulnerabilities</a:t>
          </a:r>
        </a:p>
      </dsp:txBody>
      <dsp:txXfrm>
        <a:off x="1725242" y="2086203"/>
        <a:ext cx="3067218" cy="1301244"/>
      </dsp:txXfrm>
    </dsp:sp>
    <dsp:sp modelId="{5187ADA1-4006-4CCD-9834-59274EBFD883}">
      <dsp:nvSpPr>
        <dsp:cNvPr id="0" name=""/>
        <dsp:cNvSpPr/>
      </dsp:nvSpPr>
      <dsp:spPr>
        <a:xfrm>
          <a:off x="5326899" y="2086203"/>
          <a:ext cx="1301244" cy="1301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F672B-A4CB-4656-AEC5-A0785A8A1400}">
      <dsp:nvSpPr>
        <dsp:cNvPr id="0" name=""/>
        <dsp:cNvSpPr/>
      </dsp:nvSpPr>
      <dsp:spPr>
        <a:xfrm>
          <a:off x="5600160" y="2359464"/>
          <a:ext cx="754721" cy="7547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6E4F5-8A07-49B3-9029-E6732DEF0687}">
      <dsp:nvSpPr>
        <dsp:cNvPr id="0" name=""/>
        <dsp:cNvSpPr/>
      </dsp:nvSpPr>
      <dsp:spPr>
        <a:xfrm>
          <a:off x="6906981" y="2086203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Stay informed about security advisories and patches</a:t>
          </a:r>
        </a:p>
      </dsp:txBody>
      <dsp:txXfrm>
        <a:off x="6906981" y="2086203"/>
        <a:ext cx="3067218" cy="13012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2F0B7-484F-458E-8C21-997B44EFB263}">
      <dsp:nvSpPr>
        <dsp:cNvPr id="0" name=""/>
        <dsp:cNvSpPr/>
      </dsp:nvSpPr>
      <dsp:spPr>
        <a:xfrm>
          <a:off x="790" y="0"/>
          <a:ext cx="3201828" cy="3131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Automate security tests within the CI/CD pipeline</a:t>
          </a:r>
        </a:p>
      </dsp:txBody>
      <dsp:txXfrm>
        <a:off x="790" y="1252545"/>
        <a:ext cx="3201828" cy="1878818"/>
      </dsp:txXfrm>
    </dsp:sp>
    <dsp:sp modelId="{89386D31-1B30-4ECF-8409-9BCD59E870DD}">
      <dsp:nvSpPr>
        <dsp:cNvPr id="0" name=""/>
        <dsp:cNvSpPr/>
      </dsp:nvSpPr>
      <dsp:spPr>
        <a:xfrm>
          <a:off x="790" y="0"/>
          <a:ext cx="3201828" cy="125254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01</a:t>
          </a:r>
        </a:p>
      </dsp:txBody>
      <dsp:txXfrm>
        <a:off x="790" y="0"/>
        <a:ext cx="3201828" cy="1252545"/>
      </dsp:txXfrm>
    </dsp:sp>
    <dsp:sp modelId="{601CCB10-2BF4-47E8-BE4A-47A6DD5DB106}">
      <dsp:nvSpPr>
        <dsp:cNvPr id="0" name=""/>
        <dsp:cNvSpPr/>
      </dsp:nvSpPr>
      <dsp:spPr>
        <a:xfrm>
          <a:off x="3458765" y="0"/>
          <a:ext cx="3201828" cy="31313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Allow only signed and validated artifacts</a:t>
          </a:r>
        </a:p>
      </dsp:txBody>
      <dsp:txXfrm>
        <a:off x="3458765" y="1252545"/>
        <a:ext cx="3201828" cy="1878818"/>
      </dsp:txXfrm>
    </dsp:sp>
    <dsp:sp modelId="{5943DBBE-772F-40F7-B206-5DC0261DFF06}">
      <dsp:nvSpPr>
        <dsp:cNvPr id="0" name=""/>
        <dsp:cNvSpPr/>
      </dsp:nvSpPr>
      <dsp:spPr>
        <a:xfrm>
          <a:off x="3458765" y="0"/>
          <a:ext cx="3201828" cy="125254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02</a:t>
          </a:r>
        </a:p>
      </dsp:txBody>
      <dsp:txXfrm>
        <a:off x="3458765" y="0"/>
        <a:ext cx="3201828" cy="1252545"/>
      </dsp:txXfrm>
    </dsp:sp>
    <dsp:sp modelId="{496F509E-2980-4449-97B6-4B1E844C2E01}">
      <dsp:nvSpPr>
        <dsp:cNvPr id="0" name=""/>
        <dsp:cNvSpPr/>
      </dsp:nvSpPr>
      <dsp:spPr>
        <a:xfrm>
          <a:off x="6916740" y="0"/>
          <a:ext cx="3201828" cy="3131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Ensure continuous vulnerability scanning and threat detection</a:t>
          </a:r>
        </a:p>
      </dsp:txBody>
      <dsp:txXfrm>
        <a:off x="6916740" y="1252545"/>
        <a:ext cx="3201828" cy="1878818"/>
      </dsp:txXfrm>
    </dsp:sp>
    <dsp:sp modelId="{D46EC19B-725C-480F-936C-7F4E61FF7C50}">
      <dsp:nvSpPr>
        <dsp:cNvPr id="0" name=""/>
        <dsp:cNvSpPr/>
      </dsp:nvSpPr>
      <dsp:spPr>
        <a:xfrm>
          <a:off x="6916740" y="0"/>
          <a:ext cx="3201828" cy="125254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03</a:t>
          </a:r>
        </a:p>
      </dsp:txBody>
      <dsp:txXfrm>
        <a:off x="6916740" y="0"/>
        <a:ext cx="3201828" cy="12525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887DD-F341-4914-945B-54637E31F7E1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FA6A6-8505-4529-91DF-C0A8D859A05E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564FC-2F45-450B-B08D-9AB3DC87A0E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Establish and incident response plan</a:t>
          </a:r>
        </a:p>
      </dsp:txBody>
      <dsp:txXfrm>
        <a:off x="1834517" y="469890"/>
        <a:ext cx="3148942" cy="1335915"/>
      </dsp:txXfrm>
    </dsp:sp>
    <dsp:sp modelId="{EBE406DC-5787-4546-815B-B619B2F6C680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598A-DD18-4D07-80D4-6FCDBE402C92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F50A6-5D35-42DD-B591-FDCBEB37D29D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Monitor repositories for unusual patterns</a:t>
          </a:r>
        </a:p>
      </dsp:txBody>
      <dsp:txXfrm>
        <a:off x="7154322" y="469890"/>
        <a:ext cx="3148942" cy="1335915"/>
      </dsp:txXfrm>
    </dsp:sp>
    <dsp:sp modelId="{9C39750B-25E2-42E8-BBFB-9FCE1BF15586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ACC8D-48C1-4ECB-BBF5-36B411A06193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034A8-FBA9-42AD-8AFF-951D67EC2D1C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Implement intrusion detection systems</a:t>
          </a:r>
        </a:p>
      </dsp:txBody>
      <dsp:txXfrm>
        <a:off x="1834517" y="2545532"/>
        <a:ext cx="3148942" cy="1335915"/>
      </dsp:txXfrm>
    </dsp:sp>
    <dsp:sp modelId="{44D447D5-E428-4F7E-8C6A-A5853DAAE7D8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561B2-0B98-4519-B7C6-A60BED221009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77354-19D1-4E6F-A192-0917B5316537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Integrate audit logs with SIEM system</a:t>
          </a:r>
        </a:p>
      </dsp:txBody>
      <dsp:txXfrm>
        <a:off x="7154322" y="2545532"/>
        <a:ext cx="3148942" cy="1335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18161-25E6-4035-A150-F417DEE350CE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C9CFA-AA79-4C97-AC75-28F0659B1D8B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E6184-286A-45A2-9767-C596F9E0082B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Verify the legitimacy of third-party source code</a:t>
          </a:r>
        </a:p>
      </dsp:txBody>
      <dsp:txXfrm>
        <a:off x="1339618" y="2288"/>
        <a:ext cx="5024605" cy="1159843"/>
      </dsp:txXfrm>
    </dsp:sp>
    <dsp:sp modelId="{E99DFFC6-6A6E-4A90-BFCA-D8ECD69FC3E9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73B6D-A7CC-4F77-8D73-699156FA06BA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F6452-8EE2-42F3-9FEF-BB619EA9F59E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integrity-checking measures, like verifying cryptographic hashes</a:t>
          </a:r>
        </a:p>
      </dsp:txBody>
      <dsp:txXfrm>
        <a:off x="1339618" y="1452092"/>
        <a:ext cx="5024605" cy="1159843"/>
      </dsp:txXfrm>
    </dsp:sp>
    <dsp:sp modelId="{CB49060E-1753-4C37-8658-5512E16658D8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6CB97-085E-4B6B-BB5E-3A78B9BA24A4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FDF97-D982-4949-A1CD-202D1DDA7307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Check for known vulnerabilities</a:t>
          </a:r>
        </a:p>
      </dsp:txBody>
      <dsp:txXfrm>
        <a:off x="1339618" y="2901896"/>
        <a:ext cx="5024605" cy="1159843"/>
      </dsp:txXfrm>
    </dsp:sp>
    <dsp:sp modelId="{51E911F0-4774-409B-85D9-22C9A3BE9328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C7719-1C75-4566-8F67-850EF9F9534F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51418-AF72-4548-859A-CB790774E380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Employ tools for software composition analysis</a:t>
          </a:r>
        </a:p>
      </dsp:txBody>
      <dsp:txXfrm>
        <a:off x="1339618" y="4351700"/>
        <a:ext cx="5024605" cy="11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3988-390D-6038-85F7-03C724EEC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6BAF9-5491-88E7-CF3C-B426A6C28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3FFA7-B12E-9FE3-745E-FF5335EBF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1A05F-758D-4019-FE29-29109AB6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24303-3D41-7353-7B8F-9CB64895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5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3D90-A39B-5FA8-17D7-7C25311C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EED9B-1677-B1EC-DF60-5AC57D373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16DB4-DD7C-54E8-1DD9-4BE94FF31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CC801-2551-202F-87DF-E6230F9BC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BF696-095A-7615-55C0-5FAC3304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2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F74DC4-06DD-CF76-7264-FA8EFB927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0D1CE-FF37-EEC0-290D-BE34C1514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69B07-63AF-963A-0264-6FAC09A57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864E6-BB0E-06A5-7A8B-5086384D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0B39C-63A5-6940-5C1F-0FA6806B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19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E7A2-F251-C9C5-9258-D5B2A95F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A1146-1398-F654-902E-F3DE0F044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C327B-4EB0-0B52-4320-5C28DCBE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3593-D5A9-1905-4660-BBB7BB40B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931FB-E8C1-0BE0-54F5-F42EB02D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4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05F6-3C02-AF3B-213B-1F345D8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3E9D-F9BA-0229-5FF4-483FAF5DB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1C854-977E-8750-492C-89DFC6C1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06B0-F6B9-F0C9-4438-C1EA2BEA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F912F-933E-4275-C24E-B3426CDC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4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8EE4-CDDB-BC8A-0190-46823A19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B5A94-15EB-DE66-909B-37ED079B5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EBBB9-2777-BEB0-E73B-C7661D6A8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9B603-0667-4CD6-A0A2-E944BD9A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DAE6D-CDA2-419F-8252-08B020C2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69953-0A70-C3BC-4A5D-ED93A1CC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6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9F3D-4897-AE66-5D67-ADFDF4CCF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76E67-E703-1D64-BDDF-F41250A5D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B3309-F651-D7FE-2E14-60ABC367C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DE7CF-D42E-B853-0DA2-D73A436D3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C34D5-F555-072E-EE1D-C1A87CBAE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9E97F-29F6-6D6C-25DE-A15461854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1FA08-0F12-D3B0-5F08-6011CE4B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055F0-A5B0-05D0-7FDD-BA900CD9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3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8A28-0E48-969E-3A5D-71970BFA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84A52-34C7-013C-807C-426DAC85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CC442-CFB0-9B27-C871-7697F2DF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A14BC-7AED-B02A-E10B-78F2BE72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3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AFF3A-E7C8-B2B2-1F49-7F5FBAE5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D6EEE-141F-73CE-3490-C98C5B3B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B03BE-625F-31F5-C87C-C4F7C381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9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4186-3E02-8AE5-6CDC-2A5F4E69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626E5-77D2-6C6E-0664-D3E27C95F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C288-73D5-0C2E-E16A-A1CA0EA78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20D56-D983-19E7-20F2-29FB6E93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9D539-4AF4-7F44-512B-633DFF17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450BE-8FD3-DC7E-F00D-004A0046F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7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3F60-D275-508E-60F2-7354EF9D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1C9FB-6212-995A-3DBC-E8A0C2C0F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60E4B-1F4C-4478-8C29-B649E7EA4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FAC94-69C6-0FF8-66A4-319890F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5F239-67CA-ECAC-9431-D3CB70A4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F437-EA9F-09E4-1250-178EEEEB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8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81F28-4E19-3F47-FBD3-F07CA82A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3837A-706F-9E15-60DF-578F47129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05625-14D3-AF87-E008-64E62F211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E002FA-9F76-4B66-80AE-9D1F3CAB01E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B5B1B-FE21-4E6D-E7E0-007168D9B3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866EA-EA96-A0EF-17B9-3F7EA3749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A02B7E-E432-4A71-91B8-C462AF77A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5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lift.io/blog/ci-cd-security" TargetMode="External"/><Relationship Id="rId7" Type="http://schemas.openxmlformats.org/officeDocument/2006/relationships/hyperlink" Target="https://snyk.io/articles/securing-source-code-repositories/" TargetMode="External"/><Relationship Id="rId2" Type="http://schemas.openxmlformats.org/officeDocument/2006/relationships/hyperlink" Target="https://medium.com/@anshumaansingh10jan/how-to-secure-and-configure-github-organizations-for-optimal-security-5fbc43bc4f1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pulse/pci-dss-v40-code-repositories-ecsc-ltd/" TargetMode="External"/><Relationship Id="rId5" Type="http://schemas.openxmlformats.org/officeDocument/2006/relationships/hyperlink" Target="https://get.assembla.com/blog/source-code-security/" TargetMode="External"/><Relationship Id="rId4" Type="http://schemas.openxmlformats.org/officeDocument/2006/relationships/hyperlink" Target="https://www.digitalguardian.com/blog/source-code-security-best-practices-protect-against-thef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 descr="Green Lock In A 3D Electronic System">
            <a:extLst>
              <a:ext uri="{FF2B5EF4-FFF2-40B4-BE49-F238E27FC236}">
                <a16:creationId xmlns:a16="http://schemas.microsoft.com/office/drawing/2014/main" id="{13B95DC1-3DEA-F574-1354-9B28F63E1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BB73D-C2B7-C761-8E25-EFF9E89A9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Security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0C6B9-0834-B743-1ECB-8A9F4116B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Shared Source Code Repositories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6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DA873-1104-F1C2-8EFF-2274351DB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Securing Third-Party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0B77A4-E5AF-2F15-827C-845697E04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049838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57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BBE8C-528C-8A32-9CA2-3A2F9E4F5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4100" dirty="0"/>
              <a:t>References: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BBF7996B-E224-2951-94B4-C35C75AA71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34124" y="1186853"/>
            <a:ext cx="5387753" cy="44807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Anshumaan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Singh. (2024).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Securing Your GitHub Organization: Advanced Best Practices for ...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2"/>
              </a:rPr>
              <a:t>https://medium.com/@anshumaansingh10jan/how-to-secure-and-configure-github-organizations-for-optimal-security-5fbc43bc4f1d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Birade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O. (2025).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CI/CD security: What is it, risks &amp; 20 best practices.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Spacelift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3"/>
              </a:rPr>
              <a:t>https://spacelift.io/blog/ci-cd-security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Chris Brook. (2024).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Source Code Security Best Practices to Protect Against Theft.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4"/>
              </a:rPr>
              <a:t>https://www.digitalguardian.com/blog/source-code-security-best-practices-protect-against-theft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Claudia Fernandes. (</a:t>
            </a:r>
            <a:r>
              <a:rPr lang="en-US" altLang="en-US" sz="1400" dirty="0">
                <a:latin typeface="Arial" panose="020B0604020202020204" pitchFamily="34" charset="0"/>
              </a:rPr>
              <a:t>2023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).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Source Code Security Best Practices: A Complete Guide | Blog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5"/>
              </a:rPr>
              <a:t>https://get.assembla.com/blog/source-code-security/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ECSC | Part of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Wavenet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Group. (2023, March 30).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PCI DSS v.4.0 - code repositories.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LinkedIn.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6"/>
              </a:rPr>
              <a:t>https://www.linkedin.com/pulse/pci-dss-v40-code-repositories-ecsc-ltd/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Tal, L. (2023, November 16).</a:t>
            </a:r>
            <a:r>
              <a:rPr lang="en-US" altLang="en-US" sz="1400" i="1" dirty="0">
                <a:latin typeface="Arial" panose="020B0604020202020204" pitchFamily="34" charset="0"/>
              </a:rPr>
              <a:t> Securing source code in repositories is essential: How to get started. </a:t>
            </a:r>
            <a:r>
              <a:rPr lang="en-US" altLang="en-US" sz="1400" dirty="0" err="1">
                <a:latin typeface="Arial" panose="020B0604020202020204" pitchFamily="34" charset="0"/>
              </a:rPr>
              <a:t>Snyk</a:t>
            </a:r>
            <a:r>
              <a:rPr lang="en-US" altLang="en-US" sz="1400" dirty="0">
                <a:latin typeface="Arial" panose="020B0604020202020204" pitchFamily="34" charset="0"/>
              </a:rPr>
              <a:t>. </a:t>
            </a:r>
            <a:r>
              <a:rPr lang="en-US" altLang="en-US" sz="1400" dirty="0">
                <a:latin typeface="Arial" panose="020B0604020202020204" pitchFamily="34" charset="0"/>
                <a:hlinkClick r:id="rId7"/>
              </a:rPr>
              <a:t>https://snyk.io/articles/securing-source-code-repositories/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7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board background">
            <a:extLst>
              <a:ext uri="{FF2B5EF4-FFF2-40B4-BE49-F238E27FC236}">
                <a16:creationId xmlns:a16="http://schemas.microsoft.com/office/drawing/2014/main" id="{32691FB1-28D4-C8A9-06FC-3A0BD3B4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5" r="37702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9D3C6-5D0E-8DC4-AA5D-F9667CB8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20ABE-DBE0-A389-337C-26DBAB4E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1900"/>
              <a:t>Security Controls are vital in shared source code repositories</a:t>
            </a:r>
          </a:p>
          <a:p>
            <a:r>
              <a:rPr lang="en-US" sz="1900"/>
              <a:t>Protecting source code ensures software integrity and a competitive advantage</a:t>
            </a:r>
          </a:p>
          <a:p>
            <a:r>
              <a:rPr lang="en-US" sz="1900"/>
              <a:t>Security measures preven unauthorized access and intellectual property theft</a:t>
            </a:r>
          </a:p>
          <a:p>
            <a:r>
              <a:rPr lang="en-US" sz="1900"/>
              <a:t>A multi-layered approach is essential for comprehensive source code protection</a:t>
            </a:r>
          </a:p>
        </p:txBody>
      </p:sp>
    </p:spTree>
    <p:extLst>
      <p:ext uri="{BB962C8B-B14F-4D97-AF65-F5344CB8AC3E}">
        <p14:creationId xmlns:p14="http://schemas.microsoft.com/office/powerpoint/2010/main" val="186343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3B240-9F9B-BE03-C1F0-35EF3628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Access Control and Authentication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AF73D6-51DD-D8B5-9648-6291659EE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10573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91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ED998-A630-B479-A9D5-7AF2212D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Source Code Security Policies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762CED-8DEB-9319-D9B7-0894E59A30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670752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947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2D86B-CC4D-8243-59FB-2596F756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Encryption and Data Protection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3555E5-111D-7A7E-B026-4E8FE4E67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975221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120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6FD6B-6087-A6CE-4019-EF787D6A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Automated Code Scanning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D06637-1ED3-953F-5C37-5CB33058B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747495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96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1ED1A-694D-79C0-AD14-49458646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tx2"/>
                </a:solidFill>
              </a:rPr>
              <a:t>Secure CI/CD Pipelines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2A8063-5F27-14FB-31A9-A67D93BEF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873975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2577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C88AE-49C8-CC8C-C43B-81C1C8F8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Code Review Processes and Compliance Standards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8FEA0-F88D-257C-579B-611F1A604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/>
              <a:t>Conduct peer code reviews</a:t>
            </a:r>
          </a:p>
          <a:p>
            <a:r>
              <a:rPr lang="en-US" sz="2000"/>
              <a:t>Enforce mandatory reviews using a CODEOWNERS file</a:t>
            </a:r>
          </a:p>
          <a:p>
            <a:r>
              <a:rPr lang="en-US" sz="2000"/>
              <a:t>Facilitate knowledge sharing among developers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B3E34-774B-D2FD-B372-21AD5EA2C8F6}"/>
              </a:ext>
            </a:extLst>
          </p:cNvPr>
          <p:cNvSpPr txBox="1">
            <a:spLocks/>
          </p:cNvSpPr>
          <p:nvPr/>
        </p:nvSpPr>
        <p:spPr>
          <a:xfrm>
            <a:off x="4976030" y="3817911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Adhere to compliance standards such as PCI DSS</a:t>
            </a:r>
          </a:p>
          <a:p>
            <a:r>
              <a:rPr lang="en-US" sz="2000" dirty="0"/>
              <a:t>Address access and protection of code, passwords, and secrets</a:t>
            </a:r>
          </a:p>
        </p:txBody>
      </p:sp>
    </p:spTree>
    <p:extLst>
      <p:ext uri="{BB962C8B-B14F-4D97-AF65-F5344CB8AC3E}">
        <p14:creationId xmlns:p14="http://schemas.microsoft.com/office/powerpoint/2010/main" val="38366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0C56-7247-7FBC-B7B9-78CE9CB2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Response and Monitoring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BE99A4-5781-9A83-242B-04073D45F7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722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489</Words>
  <Application>Microsoft Office PowerPoint</Application>
  <PresentationFormat>Widescreen</PresentationFormat>
  <Paragraphs>61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Security Controls</vt:lpstr>
      <vt:lpstr>Introduction</vt:lpstr>
      <vt:lpstr>Access Control and Authentication</vt:lpstr>
      <vt:lpstr>Source Code Security Policies</vt:lpstr>
      <vt:lpstr>Encryption and Data Protection</vt:lpstr>
      <vt:lpstr>Automated Code Scanning</vt:lpstr>
      <vt:lpstr>Secure CI/CD Pipelines</vt:lpstr>
      <vt:lpstr>Code Review Processes and Compliance Standards</vt:lpstr>
      <vt:lpstr>Incident Response and Monitoring</vt:lpstr>
      <vt:lpstr>Securing Third-Party Code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Darling</dc:creator>
  <cp:lastModifiedBy>Jacob Darling</cp:lastModifiedBy>
  <cp:revision>1</cp:revision>
  <dcterms:created xsi:type="dcterms:W3CDTF">2025-03-01T23:43:37Z</dcterms:created>
  <dcterms:modified xsi:type="dcterms:W3CDTF">2025-03-02T00:38:22Z</dcterms:modified>
</cp:coreProperties>
</file>